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3" r:id="rId3"/>
    <p:sldMasterId id="2147483686" r:id="rId4"/>
    <p:sldMasterId id="2147483699" r:id="rId5"/>
  </p:sldMasterIdLst>
  <p:notesMasterIdLst>
    <p:notesMasterId r:id="rId100"/>
  </p:notesMasterIdLst>
  <p:sldIdLst>
    <p:sldId id="330" r:id="rId6"/>
    <p:sldId id="549" r:id="rId7"/>
    <p:sldId id="551" r:id="rId8"/>
    <p:sldId id="518" r:id="rId9"/>
    <p:sldId id="572" r:id="rId10"/>
    <p:sldId id="571" r:id="rId11"/>
    <p:sldId id="526" r:id="rId12"/>
    <p:sldId id="550" r:id="rId13"/>
    <p:sldId id="552" r:id="rId14"/>
    <p:sldId id="519" r:id="rId15"/>
    <p:sldId id="521" r:id="rId16"/>
    <p:sldId id="522" r:id="rId17"/>
    <p:sldId id="523" r:id="rId18"/>
    <p:sldId id="525" r:id="rId19"/>
    <p:sldId id="527" r:id="rId20"/>
    <p:sldId id="343" r:id="rId21"/>
    <p:sldId id="344" r:id="rId22"/>
    <p:sldId id="345" r:id="rId23"/>
    <p:sldId id="365" r:id="rId24"/>
    <p:sldId id="553" r:id="rId25"/>
    <p:sldId id="347" r:id="rId26"/>
    <p:sldId id="348" r:id="rId27"/>
    <p:sldId id="349" r:id="rId28"/>
    <p:sldId id="350" r:id="rId29"/>
    <p:sldId id="351" r:id="rId30"/>
    <p:sldId id="554" r:id="rId31"/>
    <p:sldId id="352" r:id="rId32"/>
    <p:sldId id="353" r:id="rId33"/>
    <p:sldId id="354" r:id="rId34"/>
    <p:sldId id="355" r:id="rId35"/>
    <p:sldId id="356" r:id="rId36"/>
    <p:sldId id="357" r:id="rId37"/>
    <p:sldId id="358" r:id="rId38"/>
    <p:sldId id="359" r:id="rId39"/>
    <p:sldId id="360" r:id="rId40"/>
    <p:sldId id="361" r:id="rId41"/>
    <p:sldId id="362" r:id="rId42"/>
    <p:sldId id="528" r:id="rId43"/>
    <p:sldId id="529" r:id="rId44"/>
    <p:sldId id="530" r:id="rId45"/>
    <p:sldId id="539" r:id="rId46"/>
    <p:sldId id="427" r:id="rId47"/>
    <p:sldId id="538" r:id="rId48"/>
    <p:sldId id="555" r:id="rId49"/>
    <p:sldId id="567" r:id="rId50"/>
    <p:sldId id="569" r:id="rId51"/>
    <p:sldId id="570" r:id="rId52"/>
    <p:sldId id="556" r:id="rId53"/>
    <p:sldId id="532" r:id="rId54"/>
    <p:sldId id="557" r:id="rId55"/>
    <p:sldId id="533" r:id="rId56"/>
    <p:sldId id="534" r:id="rId57"/>
    <p:sldId id="558" r:id="rId58"/>
    <p:sldId id="535" r:id="rId59"/>
    <p:sldId id="536" r:id="rId60"/>
    <p:sldId id="537" r:id="rId61"/>
    <p:sldId id="559" r:id="rId62"/>
    <p:sldId id="433" r:id="rId63"/>
    <p:sldId id="434" r:id="rId64"/>
    <p:sldId id="435" r:id="rId65"/>
    <p:sldId id="436" r:id="rId66"/>
    <p:sldId id="437" r:id="rId67"/>
    <p:sldId id="438" r:id="rId68"/>
    <p:sldId id="439" r:id="rId69"/>
    <p:sldId id="440" r:id="rId70"/>
    <p:sldId id="441" r:id="rId71"/>
    <p:sldId id="442" r:id="rId72"/>
    <p:sldId id="443" r:id="rId73"/>
    <p:sldId id="444" r:id="rId74"/>
    <p:sldId id="445" r:id="rId75"/>
    <p:sldId id="560" r:id="rId76"/>
    <p:sldId id="561" r:id="rId77"/>
    <p:sldId id="511" r:id="rId78"/>
    <p:sldId id="576" r:id="rId79"/>
    <p:sldId id="578" r:id="rId80"/>
    <p:sldId id="573" r:id="rId81"/>
    <p:sldId id="562" r:id="rId82"/>
    <p:sldId id="462" r:id="rId83"/>
    <p:sldId id="464" r:id="rId84"/>
    <p:sldId id="465" r:id="rId85"/>
    <p:sldId id="466" r:id="rId86"/>
    <p:sldId id="467" r:id="rId87"/>
    <p:sldId id="468" r:id="rId88"/>
    <p:sldId id="469" r:id="rId89"/>
    <p:sldId id="393" r:id="rId90"/>
    <p:sldId id="394" r:id="rId91"/>
    <p:sldId id="564" r:id="rId92"/>
    <p:sldId id="565" r:id="rId93"/>
    <p:sldId id="566" r:id="rId94"/>
    <p:sldId id="563" r:id="rId95"/>
    <p:sldId id="386" r:id="rId96"/>
    <p:sldId id="387" r:id="rId97"/>
    <p:sldId id="403" r:id="rId98"/>
    <p:sldId id="389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D1D1E7-784A-9846-B5B5-C9272B94BBA3}" v="302" dt="2020-02-21T11:11:53.3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52"/>
    <p:restoredTop sz="94935"/>
  </p:normalViewPr>
  <p:slideViewPr>
    <p:cSldViewPr snapToGrid="0" snapToObjects="1">
      <p:cViewPr varScale="1">
        <p:scale>
          <a:sx n="141" d="100"/>
          <a:sy n="141" d="100"/>
        </p:scale>
        <p:origin x="8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microsoft.com/office/2015/10/relationships/revisionInfo" Target="revisionInfo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notesMaster" Target="notesMasters/notesMaster1.xml"/><Relationship Id="rId105" Type="http://schemas.microsoft.com/office/2016/11/relationships/changesInfo" Target="changesInfos/changesInfo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ald Ferguson" userId="d4e141de-59d3-4362-b58c-ed2804aa0504" providerId="ADAL" clId="{3B598809-7BAF-6C4A-9782-0C09DAA60FB0}"/>
    <pc:docChg chg="undo custSel addSld delSld modSld">
      <pc:chgData name="Donald Ferguson" userId="d4e141de-59d3-4362-b58c-ed2804aa0504" providerId="ADAL" clId="{3B598809-7BAF-6C4A-9782-0C09DAA60FB0}" dt="2020-02-08T19:51:59.597" v="1655" actId="20577"/>
      <pc:docMkLst>
        <pc:docMk/>
      </pc:docMkLst>
      <pc:sldChg chg="add del">
        <pc:chgData name="Donald Ferguson" userId="d4e141de-59d3-4362-b58c-ed2804aa0504" providerId="ADAL" clId="{3B598809-7BAF-6C4A-9782-0C09DAA60FB0}" dt="2020-02-05T11:43:53.548" v="791"/>
        <pc:sldMkLst>
          <pc:docMk/>
          <pc:sldMk cId="1603647012" sldId="335"/>
        </pc:sldMkLst>
      </pc:sldChg>
      <pc:sldChg chg="add">
        <pc:chgData name="Donald Ferguson" userId="d4e141de-59d3-4362-b58c-ed2804aa0504" providerId="ADAL" clId="{3B598809-7BAF-6C4A-9782-0C09DAA60FB0}" dt="2020-02-05T11:43:53.603" v="792"/>
        <pc:sldMkLst>
          <pc:docMk/>
          <pc:sldMk cId="2976591064" sldId="335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040213958" sldId="336"/>
        </pc:sldMkLst>
      </pc:sldChg>
      <pc:sldChg chg="add del">
        <pc:chgData name="Donald Ferguson" userId="d4e141de-59d3-4362-b58c-ed2804aa0504" providerId="ADAL" clId="{3B598809-7BAF-6C4A-9782-0C09DAA60FB0}" dt="2020-02-05T11:45:14.517" v="796" actId="2696"/>
        <pc:sldMkLst>
          <pc:docMk/>
          <pc:sldMk cId="2288197009" sldId="336"/>
        </pc:sldMkLst>
      </pc:sldChg>
      <pc:sldChg chg="add del">
        <pc:chgData name="Donald Ferguson" userId="d4e141de-59d3-4362-b58c-ed2804aa0504" providerId="ADAL" clId="{3B598809-7BAF-6C4A-9782-0C09DAA60FB0}" dt="2020-02-05T11:45:15.340" v="797" actId="2696"/>
        <pc:sldMkLst>
          <pc:docMk/>
          <pc:sldMk cId="545322937" sldId="337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433557373" sldId="337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31322376" sldId="338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367931177" sldId="338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023017698" sldId="338"/>
        </pc:sldMkLst>
      </pc:sldChg>
      <pc:sldChg chg="add del">
        <pc:chgData name="Donald Ferguson" userId="d4e141de-59d3-4362-b58c-ed2804aa0504" providerId="ADAL" clId="{3B598809-7BAF-6C4A-9782-0C09DAA60FB0}" dt="2020-02-05T11:45:15.905" v="798" actId="2696"/>
        <pc:sldMkLst>
          <pc:docMk/>
          <pc:sldMk cId="3735035422" sldId="338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931386427" sldId="339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111287713" sldId="339"/>
        </pc:sldMkLst>
      </pc:sldChg>
      <pc:sldChg chg="add del">
        <pc:chgData name="Donald Ferguson" userId="d4e141de-59d3-4362-b58c-ed2804aa0504" providerId="ADAL" clId="{3B598809-7BAF-6C4A-9782-0C09DAA60FB0}" dt="2020-02-05T11:45:16.749" v="799" actId="2696"/>
        <pc:sldMkLst>
          <pc:docMk/>
          <pc:sldMk cId="1858184406" sldId="339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416718093" sldId="339"/>
        </pc:sldMkLst>
      </pc:sldChg>
      <pc:sldChg chg="add del">
        <pc:chgData name="Donald Ferguson" userId="d4e141de-59d3-4362-b58c-ed2804aa0504" providerId="ADAL" clId="{3B598809-7BAF-6C4A-9782-0C09DAA60FB0}" dt="2020-02-05T11:45:18.404" v="800" actId="2696"/>
        <pc:sldMkLst>
          <pc:docMk/>
          <pc:sldMk cId="330104613" sldId="340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161721417" sldId="340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2907600965" sldId="340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767689172" sldId="340"/>
        </pc:sldMkLst>
      </pc:sldChg>
      <pc:sldChg chg="add del">
        <pc:chgData name="Donald Ferguson" userId="d4e141de-59d3-4362-b58c-ed2804aa0504" providerId="ADAL" clId="{3B598809-7BAF-6C4A-9782-0C09DAA60FB0}" dt="2020-02-05T11:45:19.551" v="801" actId="2696"/>
        <pc:sldMkLst>
          <pc:docMk/>
          <pc:sldMk cId="848790118" sldId="341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621235101" sldId="341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675187236" sldId="341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279610513" sldId="341"/>
        </pc:sldMkLst>
      </pc:sldChg>
      <pc:sldChg chg="addSp modSp add">
        <pc:chgData name="Donald Ferguson" userId="d4e141de-59d3-4362-b58c-ed2804aa0504" providerId="ADAL" clId="{3B598809-7BAF-6C4A-9782-0C09DAA60FB0}" dt="2020-02-05T11:46:56.413" v="914" actId="207"/>
        <pc:sldMkLst>
          <pc:docMk/>
          <pc:sldMk cId="2713229507" sldId="342"/>
        </pc:sldMkLst>
        <pc:spChg chg="add mod">
          <ac:chgData name="Donald Ferguson" userId="d4e141de-59d3-4362-b58c-ed2804aa0504" providerId="ADAL" clId="{3B598809-7BAF-6C4A-9782-0C09DAA60FB0}" dt="2020-02-05T11:46:56.413" v="914" actId="207"/>
          <ac:spMkLst>
            <pc:docMk/>
            <pc:sldMk cId="2713229507" sldId="342"/>
            <ac:spMk id="2" creationId="{46A3E474-7676-E34B-B9BF-A64FA803BAB8}"/>
          </ac:spMkLst>
        </pc:spChg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4231261533" sldId="342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3456792998" sldId="343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494982226" sldId="343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423839634" sldId="344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4238874341" sldId="344"/>
        </pc:sldMkLst>
      </pc:sldChg>
      <pc:sldChg chg="add del">
        <pc:chgData name="Donald Ferguson" userId="d4e141de-59d3-4362-b58c-ed2804aa0504" providerId="ADAL" clId="{3B598809-7BAF-6C4A-9782-0C09DAA60FB0}" dt="2020-02-05T11:47:09.149" v="915" actId="2696"/>
        <pc:sldMkLst>
          <pc:docMk/>
          <pc:sldMk cId="118336031" sldId="345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625861092" sldId="345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546500054" sldId="346"/>
        </pc:sldMkLst>
      </pc:sldChg>
      <pc:sldChg chg="add del">
        <pc:chgData name="Donald Ferguson" userId="d4e141de-59d3-4362-b58c-ed2804aa0504" providerId="ADAL" clId="{3B598809-7BAF-6C4A-9782-0C09DAA60FB0}" dt="2020-02-05T11:47:10.030" v="916" actId="2696"/>
        <pc:sldMkLst>
          <pc:docMk/>
          <pc:sldMk cId="4157044783" sldId="346"/>
        </pc:sldMkLst>
      </pc:sldChg>
      <pc:sldChg chg="add del">
        <pc:chgData name="Donald Ferguson" userId="d4e141de-59d3-4362-b58c-ed2804aa0504" providerId="ADAL" clId="{3B598809-7BAF-6C4A-9782-0C09DAA60FB0}" dt="2020-02-05T11:47:10.638" v="917" actId="2696"/>
        <pc:sldMkLst>
          <pc:docMk/>
          <pc:sldMk cId="555879109" sldId="34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170587847" sldId="347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382712099" sldId="347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338193402" sldId="347"/>
        </pc:sldMkLst>
      </pc:sldChg>
      <pc:sldChg chg="add del">
        <pc:chgData name="Donald Ferguson" userId="d4e141de-59d3-4362-b58c-ed2804aa0504" providerId="ADAL" clId="{3B598809-7BAF-6C4A-9782-0C09DAA60FB0}" dt="2020-02-05T11:47:11.338" v="918" actId="2696"/>
        <pc:sldMkLst>
          <pc:docMk/>
          <pc:sldMk cId="356268581" sldId="348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439832250" sldId="348"/>
        </pc:sldMkLst>
      </pc:sldChg>
      <pc:sldChg chg="add del">
        <pc:chgData name="Donald Ferguson" userId="d4e141de-59d3-4362-b58c-ed2804aa0504" providerId="ADAL" clId="{3B598809-7BAF-6C4A-9782-0C09DAA60FB0}" dt="2020-02-05T11:47:11.848" v="919" actId="2696"/>
        <pc:sldMkLst>
          <pc:docMk/>
          <pc:sldMk cId="536055991" sldId="349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650116151" sldId="349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955255033" sldId="350"/>
        </pc:sldMkLst>
      </pc:sldChg>
      <pc:sldChg chg="add del">
        <pc:chgData name="Donald Ferguson" userId="d4e141de-59d3-4362-b58c-ed2804aa0504" providerId="ADAL" clId="{3B598809-7BAF-6C4A-9782-0C09DAA60FB0}" dt="2020-02-05T11:47:12.372" v="920" actId="2696"/>
        <pc:sldMkLst>
          <pc:docMk/>
          <pc:sldMk cId="2577718154" sldId="350"/>
        </pc:sldMkLst>
      </pc:sldChg>
      <pc:sldChg chg="add del">
        <pc:chgData name="Donald Ferguson" userId="d4e141de-59d3-4362-b58c-ed2804aa0504" providerId="ADAL" clId="{3B598809-7BAF-6C4A-9782-0C09DAA60FB0}" dt="2020-02-05T11:47:13.431" v="921" actId="2696"/>
        <pc:sldMkLst>
          <pc:docMk/>
          <pc:sldMk cId="1660580387" sldId="351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818675485" sldId="351"/>
        </pc:sldMkLst>
      </pc:sldChg>
      <pc:sldChg chg="add del">
        <pc:chgData name="Donald Ferguson" userId="d4e141de-59d3-4362-b58c-ed2804aa0504" providerId="ADAL" clId="{3B598809-7BAF-6C4A-9782-0C09DAA60FB0}" dt="2020-02-05T11:47:14.209" v="922" actId="2696"/>
        <pc:sldMkLst>
          <pc:docMk/>
          <pc:sldMk cId="2010921379" sldId="352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452256277" sldId="352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926243860" sldId="352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189501910" sldId="352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932945023" sldId="353"/>
        </pc:sldMkLst>
      </pc:sldChg>
      <pc:sldChg chg="add del">
        <pc:chgData name="Donald Ferguson" userId="d4e141de-59d3-4362-b58c-ed2804aa0504" providerId="ADAL" clId="{3B598809-7BAF-6C4A-9782-0C09DAA60FB0}" dt="2020-02-05T11:47:15.263" v="923" actId="2696"/>
        <pc:sldMkLst>
          <pc:docMk/>
          <pc:sldMk cId="3182530719" sldId="353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628578028" sldId="354"/>
        </pc:sldMkLst>
      </pc:sldChg>
      <pc:sldChg chg="add del">
        <pc:chgData name="Donald Ferguson" userId="d4e141de-59d3-4362-b58c-ed2804aa0504" providerId="ADAL" clId="{3B598809-7BAF-6C4A-9782-0C09DAA60FB0}" dt="2020-02-05T11:47:16.622" v="924" actId="2696"/>
        <pc:sldMkLst>
          <pc:docMk/>
          <pc:sldMk cId="2535148360" sldId="354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16663964" sldId="356"/>
        </pc:sldMkLst>
      </pc:sldChg>
      <pc:sldChg chg="add del">
        <pc:chgData name="Donald Ferguson" userId="d4e141de-59d3-4362-b58c-ed2804aa0504" providerId="ADAL" clId="{3B598809-7BAF-6C4A-9782-0C09DAA60FB0}" dt="2020-02-05T11:47:18.367" v="926" actId="2696"/>
        <pc:sldMkLst>
          <pc:docMk/>
          <pc:sldMk cId="1054568456" sldId="356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102590090" sldId="356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348455057" sldId="356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995486433" sldId="35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470316712" sldId="357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2826092253" sldId="357"/>
        </pc:sldMkLst>
      </pc:sldChg>
      <pc:sldChg chg="add del">
        <pc:chgData name="Donald Ferguson" userId="d4e141de-59d3-4362-b58c-ed2804aa0504" providerId="ADAL" clId="{3B598809-7BAF-6C4A-9782-0C09DAA60FB0}" dt="2020-02-05T11:47:19.063" v="927" actId="2696"/>
        <pc:sldMkLst>
          <pc:docMk/>
          <pc:sldMk cId="3194894314" sldId="357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608487362" sldId="358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559850410" sldId="358"/>
        </pc:sldMkLst>
      </pc:sldChg>
      <pc:sldChg chg="add del">
        <pc:chgData name="Donald Ferguson" userId="d4e141de-59d3-4362-b58c-ed2804aa0504" providerId="ADAL" clId="{3B598809-7BAF-6C4A-9782-0C09DAA60FB0}" dt="2020-02-05T11:47:20.495" v="928" actId="2696"/>
        <pc:sldMkLst>
          <pc:docMk/>
          <pc:sldMk cId="1957963196" sldId="358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097980709" sldId="358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926007042" sldId="359"/>
        </pc:sldMkLst>
      </pc:sldChg>
      <pc:sldChg chg="add del">
        <pc:chgData name="Donald Ferguson" userId="d4e141de-59d3-4362-b58c-ed2804aa0504" providerId="ADAL" clId="{3B598809-7BAF-6C4A-9782-0C09DAA60FB0}" dt="2020-02-05T11:47:21.284" v="929" actId="2696"/>
        <pc:sldMkLst>
          <pc:docMk/>
          <pc:sldMk cId="1047418287" sldId="359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2951121048" sldId="359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4132137210" sldId="359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914568978" sldId="360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033524223" sldId="360"/>
        </pc:sldMkLst>
      </pc:sldChg>
      <pc:sldChg chg="addSp modSp add">
        <pc:chgData name="Donald Ferguson" userId="d4e141de-59d3-4362-b58c-ed2804aa0504" providerId="ADAL" clId="{3B598809-7BAF-6C4A-9782-0C09DAA60FB0}" dt="2020-02-05T11:49:05.122" v="1076" actId="20577"/>
        <pc:sldMkLst>
          <pc:docMk/>
          <pc:sldMk cId="1751657527" sldId="361"/>
        </pc:sldMkLst>
        <pc:spChg chg="add mod">
          <ac:chgData name="Donald Ferguson" userId="d4e141de-59d3-4362-b58c-ed2804aa0504" providerId="ADAL" clId="{3B598809-7BAF-6C4A-9782-0C09DAA60FB0}" dt="2020-02-05T11:49:05.122" v="1076" actId="20577"/>
          <ac:spMkLst>
            <pc:docMk/>
            <pc:sldMk cId="1751657527" sldId="361"/>
            <ac:spMk id="4" creationId="{93AB5CD3-EEF3-824C-A717-4A8723B936E0}"/>
          </ac:spMkLst>
        </pc:spChg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4187521662" sldId="361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01641791" sldId="362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582066255" sldId="362"/>
        </pc:sldMkLst>
      </pc:sldChg>
      <pc:sldChg chg="add del">
        <pc:chgData name="Donald Ferguson" userId="d4e141de-59d3-4362-b58c-ed2804aa0504" providerId="ADAL" clId="{3B598809-7BAF-6C4A-9782-0C09DAA60FB0}" dt="2020-02-05T11:49:12.641" v="1077" actId="2696"/>
        <pc:sldMkLst>
          <pc:docMk/>
          <pc:sldMk cId="783023211" sldId="362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210447088" sldId="362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95401101" sldId="363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907385226" sldId="363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060824398" sldId="363"/>
        </pc:sldMkLst>
      </pc:sldChg>
      <pc:sldChg chg="add del">
        <pc:chgData name="Donald Ferguson" userId="d4e141de-59d3-4362-b58c-ed2804aa0504" providerId="ADAL" clId="{3B598809-7BAF-6C4A-9782-0C09DAA60FB0}" dt="2020-02-05T11:49:13.426" v="1078" actId="2696"/>
        <pc:sldMkLst>
          <pc:docMk/>
          <pc:sldMk cId="2452353168" sldId="363"/>
        </pc:sldMkLst>
      </pc:sldChg>
      <pc:sldChg chg="add del">
        <pc:chgData name="Donald Ferguson" userId="d4e141de-59d3-4362-b58c-ed2804aa0504" providerId="ADAL" clId="{3B598809-7BAF-6C4A-9782-0C09DAA60FB0}" dt="2020-02-05T11:49:14.543" v="1079" actId="2696"/>
        <pc:sldMkLst>
          <pc:docMk/>
          <pc:sldMk cId="224087457" sldId="364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660966569" sldId="364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453775915" sldId="364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044035339" sldId="364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057140001" sldId="365"/>
        </pc:sldMkLst>
      </pc:sldChg>
      <pc:sldChg chg="add del">
        <pc:chgData name="Donald Ferguson" userId="d4e141de-59d3-4362-b58c-ed2804aa0504" providerId="ADAL" clId="{3B598809-7BAF-6C4A-9782-0C09DAA60FB0}" dt="2020-02-05T11:49:15.323" v="1080" actId="2696"/>
        <pc:sldMkLst>
          <pc:docMk/>
          <pc:sldMk cId="2069286525" sldId="365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180000078" sldId="365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484369471" sldId="365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06814152" sldId="366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999384356" sldId="366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143406831" sldId="366"/>
        </pc:sldMkLst>
      </pc:sldChg>
      <pc:sldChg chg="add del">
        <pc:chgData name="Donald Ferguson" userId="d4e141de-59d3-4362-b58c-ed2804aa0504" providerId="ADAL" clId="{3B598809-7BAF-6C4A-9782-0C09DAA60FB0}" dt="2020-02-05T11:49:16.108" v="1081" actId="2696"/>
        <pc:sldMkLst>
          <pc:docMk/>
          <pc:sldMk cId="3948136059" sldId="366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721630340" sldId="36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132950315" sldId="367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2286722032" sldId="367"/>
        </pc:sldMkLst>
      </pc:sldChg>
      <pc:sldChg chg="add del">
        <pc:chgData name="Donald Ferguson" userId="d4e141de-59d3-4362-b58c-ed2804aa0504" providerId="ADAL" clId="{3B598809-7BAF-6C4A-9782-0C09DAA60FB0}" dt="2020-02-05T11:49:16.807" v="1082" actId="2696"/>
        <pc:sldMkLst>
          <pc:docMk/>
          <pc:sldMk cId="4074451590" sldId="36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872978313" sldId="369"/>
        </pc:sldMkLst>
      </pc:sldChg>
      <pc:sldChg chg="add del">
        <pc:chgData name="Donald Ferguson" userId="d4e141de-59d3-4362-b58c-ed2804aa0504" providerId="ADAL" clId="{3B598809-7BAF-6C4A-9782-0C09DAA60FB0}" dt="2020-02-05T12:00:30.440" v="1475" actId="2696"/>
        <pc:sldMkLst>
          <pc:docMk/>
          <pc:sldMk cId="2564176811" sldId="369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910422797" sldId="370"/>
        </pc:sldMkLst>
      </pc:sldChg>
      <pc:sldChg chg="add del">
        <pc:chgData name="Donald Ferguson" userId="d4e141de-59d3-4362-b58c-ed2804aa0504" providerId="ADAL" clId="{3B598809-7BAF-6C4A-9782-0C09DAA60FB0}" dt="2020-02-05T11:49:20.194" v="1084" actId="2696"/>
        <pc:sldMkLst>
          <pc:docMk/>
          <pc:sldMk cId="2246878155" sldId="370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675664151" sldId="370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000700431" sldId="370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1105486259" sldId="371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527872331" sldId="371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61006287" sldId="372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479781626" sldId="372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900986482" sldId="373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971815985" sldId="373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402525586" sldId="374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1438476197" sldId="374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1213607045" sldId="375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771111544" sldId="375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946980996" sldId="376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083493881" sldId="376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1488117439" sldId="377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838890171" sldId="377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476275207" sldId="378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2975171144" sldId="378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553319067" sldId="379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840208873" sldId="379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273512840" sldId="380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2299344171" sldId="380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846032488" sldId="381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1427906063" sldId="381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1124041942" sldId="382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992073739" sldId="382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004866837" sldId="383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2484709807" sldId="383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3304026650" sldId="384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360801134" sldId="384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854180755" sldId="385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891007622" sldId="385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2396159694" sldId="386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802377301" sldId="386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200344954" sldId="387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663867689" sldId="387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753788087" sldId="388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820270632" sldId="388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218174585" sldId="389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4016016693" sldId="389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2227440893" sldId="390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324561295" sldId="390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445131190" sldId="391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580300541" sldId="391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3005831565" sldId="392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299512615" sldId="392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407071889" sldId="393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202960299" sldId="393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986375211" sldId="394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3756811456" sldId="394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774379775" sldId="395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280299346" sldId="395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720677550" sldId="396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2467016444" sldId="396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704756017" sldId="397"/>
        </pc:sldMkLst>
      </pc:sldChg>
      <pc:sldChg chg="add del">
        <pc:chgData name="Donald Ferguson" userId="d4e141de-59d3-4362-b58c-ed2804aa0504" providerId="ADAL" clId="{3B598809-7BAF-6C4A-9782-0C09DAA60FB0}" dt="2020-02-05T11:50:55.183" v="1085" actId="2696"/>
        <pc:sldMkLst>
          <pc:docMk/>
          <pc:sldMk cId="2390853177" sldId="397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229972339" sldId="400"/>
        </pc:sldMkLst>
      </pc:sldChg>
      <pc:sldChg chg="add del">
        <pc:chgData name="Donald Ferguson" userId="d4e141de-59d3-4362-b58c-ed2804aa0504" providerId="ADAL" clId="{3B598809-7BAF-6C4A-9782-0C09DAA60FB0}" dt="2020-02-05T11:47:17.481" v="925" actId="2696"/>
        <pc:sldMkLst>
          <pc:docMk/>
          <pc:sldMk cId="4074509054" sldId="400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755371633" sldId="402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3802260090" sldId="402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1627779080" sldId="403"/>
        </pc:sldMkLst>
      </pc:sldChg>
      <pc:sldChg chg="add">
        <pc:chgData name="Donald Ferguson" userId="d4e141de-59d3-4362-b58c-ed2804aa0504" providerId="ADAL" clId="{3B598809-7BAF-6C4A-9782-0C09DAA60FB0}" dt="2020-02-05T11:45:07.819" v="795"/>
        <pc:sldMkLst>
          <pc:docMk/>
          <pc:sldMk cId="4204714780" sldId="403"/>
        </pc:sldMkLst>
      </pc:sldChg>
      <pc:sldChg chg="add del">
        <pc:chgData name="Donald Ferguson" userId="d4e141de-59d3-4362-b58c-ed2804aa0504" providerId="ADAL" clId="{3B598809-7BAF-6C4A-9782-0C09DAA60FB0}" dt="2020-02-05T11:45:06.665" v="794"/>
        <pc:sldMkLst>
          <pc:docMk/>
          <pc:sldMk cId="716334046" sldId="404"/>
        </pc:sldMkLst>
      </pc:sldChg>
      <pc:sldChg chg="add del">
        <pc:chgData name="Donald Ferguson" userId="d4e141de-59d3-4362-b58c-ed2804aa0504" providerId="ADAL" clId="{3B598809-7BAF-6C4A-9782-0C09DAA60FB0}" dt="2020-02-05T11:49:18.310" v="1083" actId="2696"/>
        <pc:sldMkLst>
          <pc:docMk/>
          <pc:sldMk cId="3667760942" sldId="404"/>
        </pc:sldMkLst>
      </pc:sldChg>
      <pc:sldChg chg="del">
        <pc:chgData name="Donald Ferguson" userId="d4e141de-59d3-4362-b58c-ed2804aa0504" providerId="ADAL" clId="{3B598809-7BAF-6C4A-9782-0C09DAA60FB0}" dt="2020-02-05T12:01:17.840" v="1487" actId="2696"/>
        <pc:sldMkLst>
          <pc:docMk/>
          <pc:sldMk cId="1504001076" sldId="433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331897502" sldId="440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464870814" sldId="440"/>
        </pc:sldMkLst>
      </pc:sldChg>
      <pc:sldChg chg="add">
        <pc:chgData name="Donald Ferguson" userId="d4e141de-59d3-4362-b58c-ed2804aa0504" providerId="ADAL" clId="{3B598809-7BAF-6C4A-9782-0C09DAA60FB0}" dt="2020-02-05T11:51:38.535" v="1089"/>
        <pc:sldMkLst>
          <pc:docMk/>
          <pc:sldMk cId="4024608719" sldId="445"/>
        </pc:sldMkLst>
      </pc:sldChg>
      <pc:sldChg chg="add del">
        <pc:chgData name="Donald Ferguson" userId="d4e141de-59d3-4362-b58c-ed2804aa0504" providerId="ADAL" clId="{3B598809-7BAF-6C4A-9782-0C09DAA60FB0}" dt="2020-02-05T11:51:41.893" v="1090" actId="2696"/>
        <pc:sldMkLst>
          <pc:docMk/>
          <pc:sldMk cId="2016723923" sldId="446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150787954" sldId="446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353554364" sldId="44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975609484" sldId="44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70747274" sldId="448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740342519" sldId="448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288696834" sldId="449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860069871" sldId="449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2376373341" sldId="450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416368101" sldId="450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33898581" sldId="453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590512819" sldId="453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348479062" sldId="454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2416223229" sldId="454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286472573" sldId="455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647970871" sldId="455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997735495" sldId="45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616833950" sldId="45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133473538" sldId="458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573713614" sldId="458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380049457" sldId="460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422377779" sldId="460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794327585" sldId="461"/>
        </pc:sldMkLst>
      </pc:sldChg>
      <pc:sldChg chg="add del">
        <pc:chgData name="Donald Ferguson" userId="d4e141de-59d3-4362-b58c-ed2804aa0504" providerId="ADAL" clId="{3B598809-7BAF-6C4A-9782-0C09DAA60FB0}" dt="2020-02-05T12:00:25.068" v="1473" actId="2696"/>
        <pc:sldMkLst>
          <pc:docMk/>
          <pc:sldMk cId="2363394370" sldId="461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746766458" sldId="462"/>
        </pc:sldMkLst>
      </pc:sldChg>
      <pc:sldChg chg="add del">
        <pc:chgData name="Donald Ferguson" userId="d4e141de-59d3-4362-b58c-ed2804aa0504" providerId="ADAL" clId="{3B598809-7BAF-6C4A-9782-0C09DAA60FB0}" dt="2020-02-05T12:01:02.984" v="1478" actId="2696"/>
        <pc:sldMkLst>
          <pc:docMk/>
          <pc:sldMk cId="3963202365" sldId="462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897887242" sldId="464"/>
        </pc:sldMkLst>
      </pc:sldChg>
      <pc:sldChg chg="add del">
        <pc:chgData name="Donald Ferguson" userId="d4e141de-59d3-4362-b58c-ed2804aa0504" providerId="ADAL" clId="{3B598809-7BAF-6C4A-9782-0C09DAA60FB0}" dt="2020-02-05T12:01:03.647" v="1479" actId="2696"/>
        <pc:sldMkLst>
          <pc:docMk/>
          <pc:sldMk cId="2200106242" sldId="464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50435023" sldId="465"/>
        </pc:sldMkLst>
      </pc:sldChg>
      <pc:sldChg chg="add del">
        <pc:chgData name="Donald Ferguson" userId="d4e141de-59d3-4362-b58c-ed2804aa0504" providerId="ADAL" clId="{3B598809-7BAF-6C4A-9782-0C09DAA60FB0}" dt="2020-02-05T12:01:04.460" v="1480" actId="2696"/>
        <pc:sldMkLst>
          <pc:docMk/>
          <pc:sldMk cId="1559790988" sldId="465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043564695" sldId="466"/>
        </pc:sldMkLst>
      </pc:sldChg>
      <pc:sldChg chg="add del">
        <pc:chgData name="Donald Ferguson" userId="d4e141de-59d3-4362-b58c-ed2804aa0504" providerId="ADAL" clId="{3B598809-7BAF-6C4A-9782-0C09DAA60FB0}" dt="2020-02-05T12:01:05.556" v="1481" actId="2696"/>
        <pc:sldMkLst>
          <pc:docMk/>
          <pc:sldMk cId="3628048567" sldId="466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797876996" sldId="467"/>
        </pc:sldMkLst>
      </pc:sldChg>
      <pc:sldChg chg="add del">
        <pc:chgData name="Donald Ferguson" userId="d4e141de-59d3-4362-b58c-ed2804aa0504" providerId="ADAL" clId="{3B598809-7BAF-6C4A-9782-0C09DAA60FB0}" dt="2020-02-05T12:01:06.488" v="1482" actId="2696"/>
        <pc:sldMkLst>
          <pc:docMk/>
          <pc:sldMk cId="2474717051" sldId="467"/>
        </pc:sldMkLst>
      </pc:sldChg>
      <pc:sldChg chg="del">
        <pc:chgData name="Donald Ferguson" userId="d4e141de-59d3-4362-b58c-ed2804aa0504" providerId="ADAL" clId="{3B598809-7BAF-6C4A-9782-0C09DAA60FB0}" dt="2020-02-05T12:01:19.894" v="1488" actId="2696"/>
        <pc:sldMkLst>
          <pc:docMk/>
          <pc:sldMk cId="2706204154" sldId="468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941009246" sldId="469"/>
        </pc:sldMkLst>
      </pc:sldChg>
      <pc:sldChg chg="add del">
        <pc:chgData name="Donald Ferguson" userId="d4e141de-59d3-4362-b58c-ed2804aa0504" providerId="ADAL" clId="{3B598809-7BAF-6C4A-9782-0C09DAA60FB0}" dt="2020-02-05T12:01:08.462" v="1484" actId="2696"/>
        <pc:sldMkLst>
          <pc:docMk/>
          <pc:sldMk cId="3101392429" sldId="469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04893927" sldId="470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890385828" sldId="470"/>
        </pc:sldMkLst>
      </pc:sldChg>
      <pc:sldChg chg="add del">
        <pc:chgData name="Donald Ferguson" userId="d4e141de-59d3-4362-b58c-ed2804aa0504" providerId="ADAL" clId="{3B598809-7BAF-6C4A-9782-0C09DAA60FB0}" dt="2020-02-05T11:51:44.085" v="1091" actId="2696"/>
        <pc:sldMkLst>
          <pc:docMk/>
          <pc:sldMk cId="3146861464" sldId="471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4258495396" sldId="471"/>
        </pc:sldMkLst>
      </pc:sldChg>
      <pc:sldChg chg="addSp delSp modSp add">
        <pc:chgData name="Donald Ferguson" userId="d4e141de-59d3-4362-b58c-ed2804aa0504" providerId="ADAL" clId="{3B598809-7BAF-6C4A-9782-0C09DAA60FB0}" dt="2020-02-08T19:51:59.597" v="1655" actId="20577"/>
        <pc:sldMkLst>
          <pc:docMk/>
          <pc:sldMk cId="1261316734" sldId="488"/>
        </pc:sldMkLst>
        <pc:spChg chg="add mod">
          <ac:chgData name="Donald Ferguson" userId="d4e141de-59d3-4362-b58c-ed2804aa0504" providerId="ADAL" clId="{3B598809-7BAF-6C4A-9782-0C09DAA60FB0}" dt="2020-02-08T19:45:33.382" v="1505" actId="1076"/>
          <ac:spMkLst>
            <pc:docMk/>
            <pc:sldMk cId="1261316734" sldId="488"/>
            <ac:spMk id="3" creationId="{87B7AA71-0215-8340-823A-BFF8BCC4F376}"/>
          </ac:spMkLst>
        </pc:spChg>
        <pc:spChg chg="add del mod">
          <ac:chgData name="Donald Ferguson" userId="d4e141de-59d3-4362-b58c-ed2804aa0504" providerId="ADAL" clId="{3B598809-7BAF-6C4A-9782-0C09DAA60FB0}" dt="2020-02-08T19:45:46.426" v="1508" actId="478"/>
          <ac:spMkLst>
            <pc:docMk/>
            <pc:sldMk cId="1261316734" sldId="488"/>
            <ac:spMk id="11" creationId="{C52E53A3-8D39-DB4F-BB9B-E9E214E4CA8D}"/>
          </ac:spMkLst>
        </pc:spChg>
        <pc:spChg chg="mod">
          <ac:chgData name="Donald Ferguson" userId="d4e141de-59d3-4362-b58c-ed2804aa0504" providerId="ADAL" clId="{3B598809-7BAF-6C4A-9782-0C09DAA60FB0}" dt="2020-02-08T19:51:59.597" v="1655" actId="20577"/>
          <ac:spMkLst>
            <pc:docMk/>
            <pc:sldMk cId="1261316734" sldId="488"/>
            <ac:spMk id="12" creationId="{BB634D36-A485-354C-BA1F-26E0D09D1F72}"/>
          </ac:spMkLst>
        </pc:spChg>
        <pc:spChg chg="add mod">
          <ac:chgData name="Donald Ferguson" userId="d4e141de-59d3-4362-b58c-ed2804aa0504" providerId="ADAL" clId="{3B598809-7BAF-6C4A-9782-0C09DAA60FB0}" dt="2020-02-08T19:46:51.528" v="1518" actId="1076"/>
          <ac:spMkLst>
            <pc:docMk/>
            <pc:sldMk cId="1261316734" sldId="488"/>
            <ac:spMk id="13" creationId="{A263170F-9266-B747-9431-FE487B9678AA}"/>
          </ac:spMkLst>
        </pc:spChg>
        <pc:spChg chg="add del mod">
          <ac:chgData name="Donald Ferguson" userId="d4e141de-59d3-4362-b58c-ed2804aa0504" providerId="ADAL" clId="{3B598809-7BAF-6C4A-9782-0C09DAA60FB0}" dt="2020-02-08T19:46:38.265" v="1515" actId="478"/>
          <ac:spMkLst>
            <pc:docMk/>
            <pc:sldMk cId="1261316734" sldId="488"/>
            <ac:spMk id="14" creationId="{13E66063-F335-F948-9479-8C4413F3A27D}"/>
          </ac:spMkLst>
        </pc:spChg>
        <pc:spChg chg="add del">
          <ac:chgData name="Donald Ferguson" userId="d4e141de-59d3-4362-b58c-ed2804aa0504" providerId="ADAL" clId="{3B598809-7BAF-6C4A-9782-0C09DAA60FB0}" dt="2020-02-05T11:19:58.210" v="620" actId="478"/>
          <ac:spMkLst>
            <pc:docMk/>
            <pc:sldMk cId="1261316734" sldId="488"/>
            <ac:spMk id="28" creationId="{EBEA58D1-7E45-7840-8194-99F3187DF5D5}"/>
          </ac:spMkLst>
        </pc:spChg>
        <pc:spChg chg="add mod">
          <ac:chgData name="Donald Ferguson" userId="d4e141de-59d3-4362-b58c-ed2804aa0504" providerId="ADAL" clId="{3B598809-7BAF-6C4A-9782-0C09DAA60FB0}" dt="2020-02-08T19:50:52.924" v="1637" actId="208"/>
          <ac:spMkLst>
            <pc:docMk/>
            <pc:sldMk cId="1261316734" sldId="488"/>
            <ac:spMk id="37" creationId="{1DA201D4-122C-E847-8930-628A2D538170}"/>
          </ac:spMkLst>
        </pc:spChg>
        <pc:spChg chg="mod">
          <ac:chgData name="Donald Ferguson" userId="d4e141de-59d3-4362-b58c-ed2804aa0504" providerId="ADAL" clId="{3B598809-7BAF-6C4A-9782-0C09DAA60FB0}" dt="2020-02-05T11:00:39.393" v="31" actId="20577"/>
          <ac:spMkLst>
            <pc:docMk/>
            <pc:sldMk cId="1261316734" sldId="488"/>
            <ac:spMk id="33794" creationId="{2D8A47D8-DB33-E34B-A433-FC79FD290EAE}"/>
          </ac:spMkLst>
        </pc:spChg>
        <pc:picChg chg="add del mod">
          <ac:chgData name="Donald Ferguson" userId="d4e141de-59d3-4362-b58c-ed2804aa0504" providerId="ADAL" clId="{3B598809-7BAF-6C4A-9782-0C09DAA60FB0}" dt="2020-02-08T19:44:09.613" v="1494" actId="478"/>
          <ac:picMkLst>
            <pc:docMk/>
            <pc:sldMk cId="1261316734" sldId="488"/>
            <ac:picMk id="2" creationId="{47964EDE-C4F2-DA42-9A10-B98C5016194F}"/>
          </ac:picMkLst>
        </pc:picChg>
        <pc:picChg chg="add del mod">
          <ac:chgData name="Donald Ferguson" userId="d4e141de-59d3-4362-b58c-ed2804aa0504" providerId="ADAL" clId="{3B598809-7BAF-6C4A-9782-0C09DAA60FB0}" dt="2020-02-05T11:14:04.953" v="436" actId="478"/>
          <ac:picMkLst>
            <pc:docMk/>
            <pc:sldMk cId="1261316734" sldId="488"/>
            <ac:picMk id="2" creationId="{F7E8BB52-6945-0A45-B459-467A4A2B0776}"/>
          </ac:picMkLst>
        </pc:picChg>
        <pc:picChg chg="add del mod">
          <ac:chgData name="Donald Ferguson" userId="d4e141de-59d3-4362-b58c-ed2804aa0504" providerId="ADAL" clId="{3B598809-7BAF-6C4A-9782-0C09DAA60FB0}" dt="2020-02-08T19:42:00.109" v="1489" actId="478"/>
          <ac:picMkLst>
            <pc:docMk/>
            <pc:sldMk cId="1261316734" sldId="488"/>
            <ac:picMk id="4" creationId="{A231C880-BFA8-BD4B-BE46-EE352B68B836}"/>
          </ac:picMkLst>
        </pc:picChg>
        <pc:picChg chg="add del mod">
          <ac:chgData name="Donald Ferguson" userId="d4e141de-59d3-4362-b58c-ed2804aa0504" providerId="ADAL" clId="{3B598809-7BAF-6C4A-9782-0C09DAA60FB0}" dt="2020-02-08T19:45:11.639" v="1499" actId="478"/>
          <ac:picMkLst>
            <pc:docMk/>
            <pc:sldMk cId="1261316734" sldId="488"/>
            <ac:picMk id="5" creationId="{FA407741-CEA4-1445-9169-567D8C6F4B46}"/>
          </ac:picMkLst>
        </pc:picChg>
        <pc:picChg chg="del">
          <ac:chgData name="Donald Ferguson" userId="d4e141de-59d3-4362-b58c-ed2804aa0504" providerId="ADAL" clId="{3B598809-7BAF-6C4A-9782-0C09DAA60FB0}" dt="2020-02-05T11:04:48.297" v="32" actId="478"/>
          <ac:picMkLst>
            <pc:docMk/>
            <pc:sldMk cId="1261316734" sldId="488"/>
            <ac:picMk id="6" creationId="{51DC6F46-BD38-0246-A1B9-9DBBF5FEA82C}"/>
          </ac:picMkLst>
        </pc:picChg>
        <pc:picChg chg="add del mod">
          <ac:chgData name="Donald Ferguson" userId="d4e141de-59d3-4362-b58c-ed2804aa0504" providerId="ADAL" clId="{3B598809-7BAF-6C4A-9782-0C09DAA60FB0}" dt="2020-02-08T19:46:01.529" v="1510" actId="478"/>
          <ac:picMkLst>
            <pc:docMk/>
            <pc:sldMk cId="1261316734" sldId="488"/>
            <ac:picMk id="6" creationId="{F72FF20D-F4C5-944E-A73B-90F6E975189C}"/>
          </ac:picMkLst>
        </pc:picChg>
        <pc:picChg chg="add mod">
          <ac:chgData name="Donald Ferguson" userId="d4e141de-59d3-4362-b58c-ed2804aa0504" providerId="ADAL" clId="{3B598809-7BAF-6C4A-9782-0C09DAA60FB0}" dt="2020-02-08T19:46:23.939" v="1514" actId="167"/>
          <ac:picMkLst>
            <pc:docMk/>
            <pc:sldMk cId="1261316734" sldId="488"/>
            <ac:picMk id="16" creationId="{0597C71C-DBA6-DD4F-87FA-BA0F6CCBF8FD}"/>
          </ac:picMkLst>
        </pc:picChg>
        <pc:cxnChg chg="add mod">
          <ac:chgData name="Donald Ferguson" userId="d4e141de-59d3-4362-b58c-ed2804aa0504" providerId="ADAL" clId="{3B598809-7BAF-6C4A-9782-0C09DAA60FB0}" dt="2020-02-08T19:49:21.816" v="1619" actId="14100"/>
          <ac:cxnSpMkLst>
            <pc:docMk/>
            <pc:sldMk cId="1261316734" sldId="488"/>
            <ac:cxnSpMk id="8" creationId="{9CA3AF09-EDD1-2E43-8326-6B0D13A9D748}"/>
          </ac:cxnSpMkLst>
        </pc:cxnChg>
        <pc:cxnChg chg="add mod">
          <ac:chgData name="Donald Ferguson" userId="d4e141de-59d3-4362-b58c-ed2804aa0504" providerId="ADAL" clId="{3B598809-7BAF-6C4A-9782-0C09DAA60FB0}" dt="2020-02-08T19:45:43.553" v="1507" actId="14100"/>
          <ac:cxnSpMkLst>
            <pc:docMk/>
            <pc:sldMk cId="1261316734" sldId="488"/>
            <ac:cxnSpMk id="17" creationId="{5417ECFB-B75E-7B42-8AFA-3215994893CA}"/>
          </ac:cxnSpMkLst>
        </pc:cxnChg>
        <pc:cxnChg chg="add mod">
          <ac:chgData name="Donald Ferguson" userId="d4e141de-59d3-4362-b58c-ed2804aa0504" providerId="ADAL" clId="{3B598809-7BAF-6C4A-9782-0C09DAA60FB0}" dt="2020-02-08T19:49:38.252" v="1620" actId="14100"/>
          <ac:cxnSpMkLst>
            <pc:docMk/>
            <pc:sldMk cId="1261316734" sldId="488"/>
            <ac:cxnSpMk id="20" creationId="{1F75D16C-BD80-1445-86AE-52ED1973A34D}"/>
          </ac:cxnSpMkLst>
        </pc:cxnChg>
        <pc:cxnChg chg="add mod">
          <ac:chgData name="Donald Ferguson" userId="d4e141de-59d3-4362-b58c-ed2804aa0504" providerId="ADAL" clId="{3B598809-7BAF-6C4A-9782-0C09DAA60FB0}" dt="2020-02-08T19:50:05.945" v="1626" actId="208"/>
          <ac:cxnSpMkLst>
            <pc:docMk/>
            <pc:sldMk cId="1261316734" sldId="488"/>
            <ac:cxnSpMk id="23" creationId="{D6A314E6-9AB9-CE4C-9F2A-A1DEB03B8D1A}"/>
          </ac:cxnSpMkLst>
        </pc:cxnChg>
        <pc:cxnChg chg="add mod">
          <ac:chgData name="Donald Ferguson" userId="d4e141de-59d3-4362-b58c-ed2804aa0504" providerId="ADAL" clId="{3B598809-7BAF-6C4A-9782-0C09DAA60FB0}" dt="2020-02-08T19:50:38.901" v="1633" actId="14100"/>
          <ac:cxnSpMkLst>
            <pc:docMk/>
            <pc:sldMk cId="1261316734" sldId="488"/>
            <ac:cxnSpMk id="26" creationId="{9ACEDAD3-4FFB-0148-AB04-19C46B04EEE7}"/>
          </ac:cxnSpMkLst>
        </pc:cxnChg>
        <pc:cxnChg chg="add mod">
          <ac:chgData name="Donald Ferguson" userId="d4e141de-59d3-4362-b58c-ed2804aa0504" providerId="ADAL" clId="{3B598809-7BAF-6C4A-9782-0C09DAA60FB0}" dt="2020-02-08T19:51:48.674" v="1652" actId="14100"/>
          <ac:cxnSpMkLst>
            <pc:docMk/>
            <pc:sldMk cId="1261316734" sldId="488"/>
            <ac:cxnSpMk id="29" creationId="{6958B465-05D9-CF47-B84C-C65E720AAB88}"/>
          </ac:cxnSpMkLst>
        </pc:cxnChg>
        <pc:cxnChg chg="add mod">
          <ac:chgData name="Donald Ferguson" userId="d4e141de-59d3-4362-b58c-ed2804aa0504" providerId="ADAL" clId="{3B598809-7BAF-6C4A-9782-0C09DAA60FB0}" dt="2020-02-08T19:51:52.525" v="1653" actId="14100"/>
          <ac:cxnSpMkLst>
            <pc:docMk/>
            <pc:sldMk cId="1261316734" sldId="488"/>
            <ac:cxnSpMk id="32" creationId="{C6022D64-750B-6944-8908-F460BADA261A}"/>
          </ac:cxnSpMkLst>
        </pc:cxnChg>
        <pc:cxnChg chg="add del mod">
          <ac:chgData name="Donald Ferguson" userId="d4e141de-59d3-4362-b58c-ed2804aa0504" providerId="ADAL" clId="{3B598809-7BAF-6C4A-9782-0C09DAA60FB0}" dt="2020-02-08T19:50:28.456" v="1631" actId="478"/>
          <ac:cxnSpMkLst>
            <pc:docMk/>
            <pc:sldMk cId="1261316734" sldId="488"/>
            <ac:cxnSpMk id="34" creationId="{57977D66-0E02-C548-A8F6-45C5FC545BB2}"/>
          </ac:cxnSpMkLst>
        </pc:cxnChg>
        <pc:cxnChg chg="add mod">
          <ac:chgData name="Donald Ferguson" userId="d4e141de-59d3-4362-b58c-ed2804aa0504" providerId="ADAL" clId="{3B598809-7BAF-6C4A-9782-0C09DAA60FB0}" dt="2020-02-08T19:51:19.900" v="1645" actId="14100"/>
          <ac:cxnSpMkLst>
            <pc:docMk/>
            <pc:sldMk cId="1261316734" sldId="488"/>
            <ac:cxnSpMk id="38" creationId="{F1203574-1183-CB42-A639-05DDF05E6EFA}"/>
          </ac:cxnSpMkLst>
        </pc:cxnChg>
        <pc:cxnChg chg="add mod">
          <ac:chgData name="Donald Ferguson" userId="d4e141de-59d3-4362-b58c-ed2804aa0504" providerId="ADAL" clId="{3B598809-7BAF-6C4A-9782-0C09DAA60FB0}" dt="2020-02-08T19:51:34.847" v="1650" actId="208"/>
          <ac:cxnSpMkLst>
            <pc:docMk/>
            <pc:sldMk cId="1261316734" sldId="488"/>
            <ac:cxnSpMk id="40" creationId="{51170EAC-50FC-5F47-BAE3-EE79BAA746A9}"/>
          </ac:cxnSpMkLst>
        </pc:cxnChg>
      </pc:sldChg>
      <pc:sldChg chg="addSp delSp modSp add">
        <pc:chgData name="Donald Ferguson" userId="d4e141de-59d3-4362-b58c-ed2804aa0504" providerId="ADAL" clId="{3B598809-7BAF-6C4A-9782-0C09DAA60FB0}" dt="2020-02-05T11:32:45.698" v="745" actId="403"/>
        <pc:sldMkLst>
          <pc:docMk/>
          <pc:sldMk cId="2686510728" sldId="489"/>
        </pc:sldMkLst>
        <pc:spChg chg="del">
          <ac:chgData name="Donald Ferguson" userId="d4e141de-59d3-4362-b58c-ed2804aa0504" providerId="ADAL" clId="{3B598809-7BAF-6C4A-9782-0C09DAA60FB0}" dt="2020-02-05T11:30:30.988" v="659" actId="478"/>
          <ac:spMkLst>
            <pc:docMk/>
            <pc:sldMk cId="2686510728" sldId="489"/>
            <ac:spMk id="3" creationId="{87B7AA71-0215-8340-823A-BFF8BCC4F376}"/>
          </ac:spMkLst>
        </pc:spChg>
        <pc:spChg chg="add del mod">
          <ac:chgData name="Donald Ferguson" userId="d4e141de-59d3-4362-b58c-ed2804aa0504" providerId="ADAL" clId="{3B598809-7BAF-6C4A-9782-0C09DAA60FB0}" dt="2020-02-05T11:30:33.992" v="660" actId="478"/>
          <ac:spMkLst>
            <pc:docMk/>
            <pc:sldMk cId="2686510728" sldId="489"/>
            <ac:spMk id="5" creationId="{1BE2C50B-C313-C64E-BD45-54BA67EC2CB1}"/>
          </ac:spMkLst>
        </pc:spChg>
        <pc:spChg chg="del">
          <ac:chgData name="Donald Ferguson" userId="d4e141de-59d3-4362-b58c-ed2804aa0504" providerId="ADAL" clId="{3B598809-7BAF-6C4A-9782-0C09DAA60FB0}" dt="2020-02-05T11:30:30.988" v="659" actId="478"/>
          <ac:spMkLst>
            <pc:docMk/>
            <pc:sldMk cId="2686510728" sldId="489"/>
            <ac:spMk id="11" creationId="{C52E53A3-8D39-DB4F-BB9B-E9E214E4CA8D}"/>
          </ac:spMkLst>
        </pc:spChg>
        <pc:spChg chg="del">
          <ac:chgData name="Donald Ferguson" userId="d4e141de-59d3-4362-b58c-ed2804aa0504" providerId="ADAL" clId="{3B598809-7BAF-6C4A-9782-0C09DAA60FB0}" dt="2020-02-05T11:30:30.988" v="659" actId="478"/>
          <ac:spMkLst>
            <pc:docMk/>
            <pc:sldMk cId="2686510728" sldId="489"/>
            <ac:spMk id="12" creationId="{BB634D36-A485-354C-BA1F-26E0D09D1F72}"/>
          </ac:spMkLst>
        </pc:spChg>
        <pc:spChg chg="del">
          <ac:chgData name="Donald Ferguson" userId="d4e141de-59d3-4362-b58c-ed2804aa0504" providerId="ADAL" clId="{3B598809-7BAF-6C4A-9782-0C09DAA60FB0}" dt="2020-02-05T11:30:30.988" v="659" actId="478"/>
          <ac:spMkLst>
            <pc:docMk/>
            <pc:sldMk cId="2686510728" sldId="489"/>
            <ac:spMk id="13" creationId="{A263170F-9266-B747-9431-FE487B9678AA}"/>
          </ac:spMkLst>
        </pc:spChg>
        <pc:spChg chg="del">
          <ac:chgData name="Donald Ferguson" userId="d4e141de-59d3-4362-b58c-ed2804aa0504" providerId="ADAL" clId="{3B598809-7BAF-6C4A-9782-0C09DAA60FB0}" dt="2020-02-05T11:30:30.988" v="659" actId="478"/>
          <ac:spMkLst>
            <pc:docMk/>
            <pc:sldMk cId="2686510728" sldId="489"/>
            <ac:spMk id="14" creationId="{13E66063-F335-F948-9479-8C4413F3A27D}"/>
          </ac:spMkLst>
        </pc:spChg>
        <pc:spChg chg="add mod">
          <ac:chgData name="Donald Ferguson" userId="d4e141de-59d3-4362-b58c-ed2804aa0504" providerId="ADAL" clId="{3B598809-7BAF-6C4A-9782-0C09DAA60FB0}" dt="2020-02-05T11:32:45.698" v="745" actId="403"/>
          <ac:spMkLst>
            <pc:docMk/>
            <pc:sldMk cId="2686510728" sldId="489"/>
            <ac:spMk id="16" creationId="{48DFD2EF-3746-EE42-BE91-1842C2CBFBB5}"/>
          </ac:spMkLst>
        </pc:spChg>
        <pc:spChg chg="mod">
          <ac:chgData name="Donald Ferguson" userId="d4e141de-59d3-4362-b58c-ed2804aa0504" providerId="ADAL" clId="{3B598809-7BAF-6C4A-9782-0C09DAA60FB0}" dt="2020-02-05T11:30:24.931" v="657" actId="20577"/>
          <ac:spMkLst>
            <pc:docMk/>
            <pc:sldMk cId="2686510728" sldId="489"/>
            <ac:spMk id="33794" creationId="{2D8A47D8-DB33-E34B-A433-FC79FD290EAE}"/>
          </ac:spMkLst>
        </pc:spChg>
        <pc:picChg chg="del">
          <ac:chgData name="Donald Ferguson" userId="d4e141de-59d3-4362-b58c-ed2804aa0504" providerId="ADAL" clId="{3B598809-7BAF-6C4A-9782-0C09DAA60FB0}" dt="2020-02-05T11:30:27.154" v="658" actId="478"/>
          <ac:picMkLst>
            <pc:docMk/>
            <pc:sldMk cId="2686510728" sldId="489"/>
            <ac:picMk id="4" creationId="{A231C880-BFA8-BD4B-BE46-EE352B68B836}"/>
          </ac:picMkLst>
        </pc:picChg>
        <pc:picChg chg="add mod">
          <ac:chgData name="Donald Ferguson" userId="d4e141de-59d3-4362-b58c-ed2804aa0504" providerId="ADAL" clId="{3B598809-7BAF-6C4A-9782-0C09DAA60FB0}" dt="2020-02-05T11:32:09.686" v="671" actId="1076"/>
          <ac:picMkLst>
            <pc:docMk/>
            <pc:sldMk cId="2686510728" sldId="489"/>
            <ac:picMk id="6" creationId="{F867DAB7-9388-0D4D-A09F-343B0BA28495}"/>
          </ac:picMkLst>
        </pc:picChg>
        <pc:picChg chg="add mod">
          <ac:chgData name="Donald Ferguson" userId="d4e141de-59d3-4362-b58c-ed2804aa0504" providerId="ADAL" clId="{3B598809-7BAF-6C4A-9782-0C09DAA60FB0}" dt="2020-02-05T11:32:07.721" v="670" actId="1076"/>
          <ac:picMkLst>
            <pc:docMk/>
            <pc:sldMk cId="2686510728" sldId="489"/>
            <ac:picMk id="9" creationId="{FA231FB8-5F3C-CA40-8EEB-2C6CBD333331}"/>
          </ac:picMkLst>
        </pc:picChg>
        <pc:picChg chg="add mod">
          <ac:chgData name="Donald Ferguson" userId="d4e141de-59d3-4362-b58c-ed2804aa0504" providerId="ADAL" clId="{3B598809-7BAF-6C4A-9782-0C09DAA60FB0}" dt="2020-02-05T11:32:16.839" v="672" actId="167"/>
          <ac:picMkLst>
            <pc:docMk/>
            <pc:sldMk cId="2686510728" sldId="489"/>
            <ac:picMk id="15" creationId="{8DF8C8F7-B3D2-D54F-9153-AC50AF22359A}"/>
          </ac:picMkLst>
        </pc:picChg>
        <pc:cxnChg chg="del">
          <ac:chgData name="Donald Ferguson" userId="d4e141de-59d3-4362-b58c-ed2804aa0504" providerId="ADAL" clId="{3B598809-7BAF-6C4A-9782-0C09DAA60FB0}" dt="2020-02-05T11:30:30.988" v="659" actId="478"/>
          <ac:cxnSpMkLst>
            <pc:docMk/>
            <pc:sldMk cId="2686510728" sldId="489"/>
            <ac:cxnSpMk id="8" creationId="{9CA3AF09-EDD1-2E43-8326-6B0D13A9D748}"/>
          </ac:cxnSpMkLst>
        </pc:cxnChg>
        <pc:cxnChg chg="del">
          <ac:chgData name="Donald Ferguson" userId="d4e141de-59d3-4362-b58c-ed2804aa0504" providerId="ADAL" clId="{3B598809-7BAF-6C4A-9782-0C09DAA60FB0}" dt="2020-02-05T11:30:30.988" v="659" actId="478"/>
          <ac:cxnSpMkLst>
            <pc:docMk/>
            <pc:sldMk cId="2686510728" sldId="489"/>
            <ac:cxnSpMk id="17" creationId="{5417ECFB-B75E-7B42-8AFA-3215994893CA}"/>
          </ac:cxnSpMkLst>
        </pc:cxnChg>
        <pc:cxnChg chg="del">
          <ac:chgData name="Donald Ferguson" userId="d4e141de-59d3-4362-b58c-ed2804aa0504" providerId="ADAL" clId="{3B598809-7BAF-6C4A-9782-0C09DAA60FB0}" dt="2020-02-05T11:30:30.988" v="659" actId="478"/>
          <ac:cxnSpMkLst>
            <pc:docMk/>
            <pc:sldMk cId="2686510728" sldId="489"/>
            <ac:cxnSpMk id="20" creationId="{1F75D16C-BD80-1445-86AE-52ED1973A34D}"/>
          </ac:cxnSpMkLst>
        </pc:cxnChg>
        <pc:cxnChg chg="del">
          <ac:chgData name="Donald Ferguson" userId="d4e141de-59d3-4362-b58c-ed2804aa0504" providerId="ADAL" clId="{3B598809-7BAF-6C4A-9782-0C09DAA60FB0}" dt="2020-02-05T11:30:30.988" v="659" actId="478"/>
          <ac:cxnSpMkLst>
            <pc:docMk/>
            <pc:sldMk cId="2686510728" sldId="489"/>
            <ac:cxnSpMk id="23" creationId="{D6A314E6-9AB9-CE4C-9F2A-A1DEB03B8D1A}"/>
          </ac:cxnSpMkLst>
        </pc:cxnChg>
        <pc:cxnChg chg="del">
          <ac:chgData name="Donald Ferguson" userId="d4e141de-59d3-4362-b58c-ed2804aa0504" providerId="ADAL" clId="{3B598809-7BAF-6C4A-9782-0C09DAA60FB0}" dt="2020-02-05T11:30:30.988" v="659" actId="478"/>
          <ac:cxnSpMkLst>
            <pc:docMk/>
            <pc:sldMk cId="2686510728" sldId="489"/>
            <ac:cxnSpMk id="26" creationId="{9ACEDAD3-4FFB-0148-AB04-19C46B04EEE7}"/>
          </ac:cxnSpMkLst>
        </pc:cxnChg>
        <pc:cxnChg chg="del">
          <ac:chgData name="Donald Ferguson" userId="d4e141de-59d3-4362-b58c-ed2804aa0504" providerId="ADAL" clId="{3B598809-7BAF-6C4A-9782-0C09DAA60FB0}" dt="2020-02-05T11:30:30.988" v="659" actId="478"/>
          <ac:cxnSpMkLst>
            <pc:docMk/>
            <pc:sldMk cId="2686510728" sldId="489"/>
            <ac:cxnSpMk id="29" creationId="{6958B465-05D9-CF47-B84C-C65E720AAB88}"/>
          </ac:cxnSpMkLst>
        </pc:cxnChg>
        <pc:cxnChg chg="del">
          <ac:chgData name="Donald Ferguson" userId="d4e141de-59d3-4362-b58c-ed2804aa0504" providerId="ADAL" clId="{3B598809-7BAF-6C4A-9782-0C09DAA60FB0}" dt="2020-02-05T11:30:30.988" v="659" actId="478"/>
          <ac:cxnSpMkLst>
            <pc:docMk/>
            <pc:sldMk cId="2686510728" sldId="489"/>
            <ac:cxnSpMk id="32" creationId="{C6022D64-750B-6944-8908-F460BADA261A}"/>
          </ac:cxnSpMkLst>
        </pc:cxnChg>
      </pc:sldChg>
      <pc:sldChg chg="modSp add">
        <pc:chgData name="Donald Ferguson" userId="d4e141de-59d3-4362-b58c-ed2804aa0504" providerId="ADAL" clId="{3B598809-7BAF-6C4A-9782-0C09DAA60FB0}" dt="2020-02-05T11:41:18.867" v="752" actId="20577"/>
        <pc:sldMkLst>
          <pc:docMk/>
          <pc:sldMk cId="3337504566" sldId="490"/>
        </pc:sldMkLst>
        <pc:spChg chg="mod">
          <ac:chgData name="Donald Ferguson" userId="d4e141de-59d3-4362-b58c-ed2804aa0504" providerId="ADAL" clId="{3B598809-7BAF-6C4A-9782-0C09DAA60FB0}" dt="2020-02-05T11:41:18.867" v="752" actId="20577"/>
          <ac:spMkLst>
            <pc:docMk/>
            <pc:sldMk cId="3337504566" sldId="490"/>
            <ac:spMk id="25604" creationId="{6B11FA86-85D9-424A-848A-872F44A244EB}"/>
          </ac:spMkLst>
        </pc:spChg>
      </pc:sldChg>
      <pc:sldChg chg="modSp add">
        <pc:chgData name="Donald Ferguson" userId="d4e141de-59d3-4362-b58c-ed2804aa0504" providerId="ADAL" clId="{3B598809-7BAF-6C4A-9782-0C09DAA60FB0}" dt="2020-02-05T11:41:46.653" v="789" actId="20577"/>
        <pc:sldMkLst>
          <pc:docMk/>
          <pc:sldMk cId="3877037344" sldId="491"/>
        </pc:sldMkLst>
        <pc:spChg chg="mod">
          <ac:chgData name="Donald Ferguson" userId="d4e141de-59d3-4362-b58c-ed2804aa0504" providerId="ADAL" clId="{3B598809-7BAF-6C4A-9782-0C09DAA60FB0}" dt="2020-02-05T11:41:46.653" v="789" actId="20577"/>
          <ac:spMkLst>
            <pc:docMk/>
            <pc:sldMk cId="3877037344" sldId="491"/>
            <ac:spMk id="25604" creationId="{6B11FA86-85D9-424A-848A-872F44A244EB}"/>
          </ac:spMkLst>
        </pc:spChg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925830997" sldId="492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835007738" sldId="492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181177657" sldId="493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983289444" sldId="493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1108765" sldId="494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923693292" sldId="494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965562140" sldId="495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583592916" sldId="495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982203011" sldId="496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666265683" sldId="496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135238854" sldId="497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313507679" sldId="497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513995787" sldId="498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373375675" sldId="498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789988356" sldId="499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811073882" sldId="499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2522627979" sldId="500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4211774330" sldId="500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199075636" sldId="501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559268037" sldId="501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85128259" sldId="502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730224058" sldId="502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654335857" sldId="503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733291075" sldId="503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1884123174" sldId="504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916806532" sldId="504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225595335" sldId="505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713413637" sldId="505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1700595380" sldId="506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2428393404" sldId="506"/>
        </pc:sldMkLst>
      </pc:sldChg>
      <pc:sldChg chg="add">
        <pc:chgData name="Donald Ferguson" userId="d4e141de-59d3-4362-b58c-ed2804aa0504" providerId="ADAL" clId="{3B598809-7BAF-6C4A-9782-0C09DAA60FB0}" dt="2020-02-05T11:51:05.492" v="1088"/>
        <pc:sldMkLst>
          <pc:docMk/>
          <pc:sldMk cId="3353030318" sldId="50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515019163" sldId="507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452250129" sldId="508"/>
        </pc:sldMkLst>
      </pc:sldChg>
      <pc:sldChg chg="add del">
        <pc:chgData name="Donald Ferguson" userId="d4e141de-59d3-4362-b58c-ed2804aa0504" providerId="ADAL" clId="{3B598809-7BAF-6C4A-9782-0C09DAA60FB0}" dt="2020-02-05T12:01:07.661" v="1483" actId="2696"/>
        <pc:sldMkLst>
          <pc:docMk/>
          <pc:sldMk cId="456473572" sldId="508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3543943735" sldId="509"/>
        </pc:sldMkLst>
      </pc:sldChg>
      <pc:sldChg chg="add del">
        <pc:chgData name="Donald Ferguson" userId="d4e141de-59d3-4362-b58c-ed2804aa0504" providerId="ADAL" clId="{3B598809-7BAF-6C4A-9782-0C09DAA60FB0}" dt="2020-02-05T12:01:09.295" v="1485" actId="2696"/>
        <pc:sldMkLst>
          <pc:docMk/>
          <pc:sldMk cId="4130168630" sldId="509"/>
        </pc:sldMkLst>
      </pc:sldChg>
      <pc:sldChg chg="add del">
        <pc:chgData name="Donald Ferguson" userId="d4e141de-59d3-4362-b58c-ed2804aa0504" providerId="ADAL" clId="{3B598809-7BAF-6C4A-9782-0C09DAA60FB0}" dt="2020-02-05T12:01:11.820" v="1486" actId="2696"/>
        <pc:sldMkLst>
          <pc:docMk/>
          <pc:sldMk cId="3665539143" sldId="510"/>
        </pc:sldMkLst>
      </pc:sldChg>
      <pc:sldChg chg="add del">
        <pc:chgData name="Donald Ferguson" userId="d4e141de-59d3-4362-b58c-ed2804aa0504" providerId="ADAL" clId="{3B598809-7BAF-6C4A-9782-0C09DAA60FB0}" dt="2020-02-05T11:51:04.443" v="1087"/>
        <pc:sldMkLst>
          <pc:docMk/>
          <pc:sldMk cId="4237265675" sldId="510"/>
        </pc:sldMkLst>
      </pc:sldChg>
      <pc:sldChg chg="add del">
        <pc:chgData name="Donald Ferguson" userId="d4e141de-59d3-4362-b58c-ed2804aa0504" providerId="ADAL" clId="{3B598809-7BAF-6C4A-9782-0C09DAA60FB0}" dt="2020-02-05T11:53:45.167" v="1102"/>
        <pc:sldMkLst>
          <pc:docMk/>
          <pc:sldMk cId="335162256" sldId="511"/>
        </pc:sldMkLst>
      </pc:sldChg>
      <pc:sldChg chg="addSp delSp modSp add">
        <pc:chgData name="Donald Ferguson" userId="d4e141de-59d3-4362-b58c-ed2804aa0504" providerId="ADAL" clId="{3B598809-7BAF-6C4A-9782-0C09DAA60FB0}" dt="2020-02-05T11:59:29.655" v="1472" actId="20577"/>
        <pc:sldMkLst>
          <pc:docMk/>
          <pc:sldMk cId="3984373128" sldId="511"/>
        </pc:sldMkLst>
        <pc:spChg chg="add del mod">
          <ac:chgData name="Donald Ferguson" userId="d4e141de-59d3-4362-b58c-ed2804aa0504" providerId="ADAL" clId="{3B598809-7BAF-6C4A-9782-0C09DAA60FB0}" dt="2020-02-05T11:54:01.635" v="1131" actId="478"/>
          <ac:spMkLst>
            <pc:docMk/>
            <pc:sldMk cId="3984373128" sldId="511"/>
            <ac:spMk id="4" creationId="{DA523949-06D6-354B-8B5B-587A0B91D5DB}"/>
          </ac:spMkLst>
        </pc:spChg>
        <pc:spChg chg="del">
          <ac:chgData name="Donald Ferguson" userId="d4e141de-59d3-4362-b58c-ed2804aa0504" providerId="ADAL" clId="{3B598809-7BAF-6C4A-9782-0C09DAA60FB0}" dt="2020-02-05T11:53:50.747" v="1105" actId="478"/>
          <ac:spMkLst>
            <pc:docMk/>
            <pc:sldMk cId="3984373128" sldId="511"/>
            <ac:spMk id="8" creationId="{59B89218-269F-3F4B-8E96-80F55DC444EB}"/>
          </ac:spMkLst>
        </pc:spChg>
        <pc:spChg chg="add mod">
          <ac:chgData name="Donald Ferguson" userId="d4e141de-59d3-4362-b58c-ed2804aa0504" providerId="ADAL" clId="{3B598809-7BAF-6C4A-9782-0C09DAA60FB0}" dt="2020-02-05T11:59:29.655" v="1472" actId="20577"/>
          <ac:spMkLst>
            <pc:docMk/>
            <pc:sldMk cId="3984373128" sldId="511"/>
            <ac:spMk id="12" creationId="{AA049E70-C6D5-1446-BAB3-1EF6BC58411D}"/>
          </ac:spMkLst>
        </pc:spChg>
        <pc:spChg chg="mod">
          <ac:chgData name="Donald Ferguson" userId="d4e141de-59d3-4362-b58c-ed2804aa0504" providerId="ADAL" clId="{3B598809-7BAF-6C4A-9782-0C09DAA60FB0}" dt="2020-02-05T11:53:58.409" v="1129" actId="20577"/>
          <ac:spMkLst>
            <pc:docMk/>
            <pc:sldMk cId="3984373128" sldId="511"/>
            <ac:spMk id="33794" creationId="{2D8A47D8-DB33-E34B-A433-FC79FD290EAE}"/>
          </ac:spMkLst>
        </pc:spChg>
        <pc:picChg chg="del">
          <ac:chgData name="Donald Ferguson" userId="d4e141de-59d3-4362-b58c-ed2804aa0504" providerId="ADAL" clId="{3B598809-7BAF-6C4A-9782-0C09DAA60FB0}" dt="2020-02-05T11:53:47.515" v="1104" actId="478"/>
          <ac:picMkLst>
            <pc:docMk/>
            <pc:sldMk cId="3984373128" sldId="511"/>
            <ac:picMk id="3" creationId="{94C63BB9-6821-A147-AC7E-C0F2A27AE8C3}"/>
          </ac:picMkLst>
        </pc:picChg>
        <pc:picChg chg="add mod">
          <ac:chgData name="Donald Ferguson" userId="d4e141de-59d3-4362-b58c-ed2804aa0504" providerId="ADAL" clId="{3B598809-7BAF-6C4A-9782-0C09DAA60FB0}" dt="2020-02-05T11:56:55.851" v="1155" actId="1076"/>
          <ac:picMkLst>
            <pc:docMk/>
            <pc:sldMk cId="3984373128" sldId="511"/>
            <ac:picMk id="5" creationId="{AE46AE13-3D8B-1F4F-9D8B-D445CC8245DF}"/>
          </ac:picMkLst>
        </pc:picChg>
      </pc:sldChg>
      <pc:sldChg chg="addSp delSp modSp add del">
        <pc:chgData name="Donald Ferguson" userId="d4e141de-59d3-4362-b58c-ed2804aa0504" providerId="ADAL" clId="{3B598809-7BAF-6C4A-9782-0C09DAA60FB0}" dt="2020-02-05T11:53:39.683" v="1100" actId="2696"/>
        <pc:sldMkLst>
          <pc:docMk/>
          <pc:sldMk cId="4052154172" sldId="511"/>
        </pc:sldMkLst>
        <pc:spChg chg="add del mod">
          <ac:chgData name="Donald Ferguson" userId="d4e141de-59d3-4362-b58c-ed2804aa0504" providerId="ADAL" clId="{3B598809-7BAF-6C4A-9782-0C09DAA60FB0}" dt="2020-02-05T11:53:24.618" v="1099" actId="478"/>
          <ac:spMkLst>
            <pc:docMk/>
            <pc:sldMk cId="4052154172" sldId="511"/>
            <ac:spMk id="2" creationId="{627A6F46-5E96-5443-9FD5-6D95C1F72173}"/>
          </ac:spMkLst>
        </pc:spChg>
        <pc:spChg chg="del">
          <ac:chgData name="Donald Ferguson" userId="d4e141de-59d3-4362-b58c-ed2804aa0504" providerId="ADAL" clId="{3B598809-7BAF-6C4A-9782-0C09DAA60FB0}" dt="2020-02-05T11:53:22.382" v="1098" actId="478"/>
          <ac:spMkLst>
            <pc:docMk/>
            <pc:sldMk cId="4052154172" sldId="511"/>
            <ac:spMk id="8" creationId="{59B89218-269F-3F4B-8E96-80F55DC444EB}"/>
          </ac:spMkLst>
        </pc:spChg>
        <pc:spChg chg="del mod">
          <ac:chgData name="Donald Ferguson" userId="d4e141de-59d3-4362-b58c-ed2804aa0504" providerId="ADAL" clId="{3B598809-7BAF-6C4A-9782-0C09DAA60FB0}" dt="2020-02-05T11:53:19.165" v="1097"/>
          <ac:spMkLst>
            <pc:docMk/>
            <pc:sldMk cId="4052154172" sldId="511"/>
            <ac:spMk id="33794" creationId="{2D8A47D8-DB33-E34B-A433-FC79FD290EAE}"/>
          </ac:spMkLst>
        </pc:spChg>
        <pc:picChg chg="del mod">
          <ac:chgData name="Donald Ferguson" userId="d4e141de-59d3-4362-b58c-ed2804aa0504" providerId="ADAL" clId="{3B598809-7BAF-6C4A-9782-0C09DAA60FB0}" dt="2020-02-05T11:53:18.452" v="1095" actId="478"/>
          <ac:picMkLst>
            <pc:docMk/>
            <pc:sldMk cId="4052154172" sldId="511"/>
            <ac:picMk id="3" creationId="{94C63BB9-6821-A147-AC7E-C0F2A27AE8C3}"/>
          </ac:picMkLst>
        </pc:picChg>
      </pc:sldChg>
      <pc:sldChg chg="add del">
        <pc:chgData name="Donald Ferguson" userId="d4e141de-59d3-4362-b58c-ed2804aa0504" providerId="ADAL" clId="{3B598809-7BAF-6C4A-9782-0C09DAA60FB0}" dt="2020-02-05T12:00:46.872" v="1477" actId="2696"/>
        <pc:sldMkLst>
          <pc:docMk/>
          <pc:sldMk cId="4248529626" sldId="512"/>
        </pc:sldMkLst>
      </pc:sldChg>
    </pc:docChg>
  </pc:docChgLst>
  <pc:docChgLst>
    <pc:chgData name="Donald Ferguson" userId="d4e141de-59d3-4362-b58c-ed2804aa0504" providerId="ADAL" clId="{EDD1D1E7-784A-9846-B5B5-C9272B94BBA3}"/>
    <pc:docChg chg="undo redo custSel addSld delSld modSld sldOrd addMainMaster delMainMaster">
      <pc:chgData name="Donald Ferguson" userId="d4e141de-59d3-4362-b58c-ed2804aa0504" providerId="ADAL" clId="{EDD1D1E7-784A-9846-B5B5-C9272B94BBA3}" dt="2020-02-21T11:11:53.320" v="5376" actId="167"/>
      <pc:docMkLst>
        <pc:docMk/>
      </pc:docMkLst>
      <pc:sldChg chg="modSp">
        <pc:chgData name="Donald Ferguson" userId="d4e141de-59d3-4362-b58c-ed2804aa0504" providerId="ADAL" clId="{EDD1D1E7-784A-9846-B5B5-C9272B94BBA3}" dt="2020-02-20T13:22:49.516" v="2855" actId="20577"/>
        <pc:sldMkLst>
          <pc:docMk/>
          <pc:sldMk cId="3923107722" sldId="330"/>
        </pc:sldMkLst>
        <pc:spChg chg="mod">
          <ac:chgData name="Donald Ferguson" userId="d4e141de-59d3-4362-b58c-ed2804aa0504" providerId="ADAL" clId="{EDD1D1E7-784A-9846-B5B5-C9272B94BBA3}" dt="2020-02-20T13:22:49.516" v="2855" actId="20577"/>
          <ac:spMkLst>
            <pc:docMk/>
            <pc:sldMk cId="3923107722" sldId="330"/>
            <ac:spMk id="14340" creationId="{5FBCA086-777B-F84D-8B1A-9780D84C1D69}"/>
          </ac:spMkLst>
        </pc:spChg>
      </pc:sldChg>
      <pc:sldChg chg="del">
        <pc:chgData name="Donald Ferguson" userId="d4e141de-59d3-4362-b58c-ed2804aa0504" providerId="ADAL" clId="{EDD1D1E7-784A-9846-B5B5-C9272B94BBA3}" dt="2020-02-17T00:24:26.787" v="70" actId="2696"/>
        <pc:sldMkLst>
          <pc:docMk/>
          <pc:sldMk cId="131322376" sldId="338"/>
        </pc:sldMkLst>
      </pc:sldChg>
      <pc:sldChg chg="del">
        <pc:chgData name="Donald Ferguson" userId="d4e141de-59d3-4362-b58c-ed2804aa0504" providerId="ADAL" clId="{EDD1D1E7-784A-9846-B5B5-C9272B94BBA3}" dt="2020-02-17T00:24:26.805" v="71" actId="2696"/>
        <pc:sldMkLst>
          <pc:docMk/>
          <pc:sldMk cId="931386427" sldId="339"/>
        </pc:sldMkLst>
      </pc:sldChg>
      <pc:sldChg chg="del">
        <pc:chgData name="Donald Ferguson" userId="d4e141de-59d3-4362-b58c-ed2804aa0504" providerId="ADAL" clId="{EDD1D1E7-784A-9846-B5B5-C9272B94BBA3}" dt="2020-02-17T00:24:26.822" v="72" actId="2696"/>
        <pc:sldMkLst>
          <pc:docMk/>
          <pc:sldMk cId="2907600965" sldId="340"/>
        </pc:sldMkLst>
      </pc:sldChg>
      <pc:sldChg chg="add del">
        <pc:chgData name="Donald Ferguson" userId="d4e141de-59d3-4362-b58c-ed2804aa0504" providerId="ADAL" clId="{EDD1D1E7-784A-9846-B5B5-C9272B94BBA3}" dt="2020-02-17T00:33:14.700" v="729"/>
        <pc:sldMkLst>
          <pc:docMk/>
          <pc:sldMk cId="194233351" sldId="341"/>
        </pc:sldMkLst>
      </pc:sldChg>
      <pc:sldChg chg="del">
        <pc:chgData name="Donald Ferguson" userId="d4e141de-59d3-4362-b58c-ed2804aa0504" providerId="ADAL" clId="{EDD1D1E7-784A-9846-B5B5-C9272B94BBA3}" dt="2020-02-17T00:24:26.841" v="73" actId="2696"/>
        <pc:sldMkLst>
          <pc:docMk/>
          <pc:sldMk cId="3279610513" sldId="341"/>
        </pc:sldMkLst>
      </pc:sldChg>
      <pc:sldChg chg="add del">
        <pc:chgData name="Donald Ferguson" userId="d4e141de-59d3-4362-b58c-ed2804aa0504" providerId="ADAL" clId="{EDD1D1E7-784A-9846-B5B5-C9272B94BBA3}" dt="2020-02-20T13:30:33.317" v="2969" actId="2696"/>
        <pc:sldMkLst>
          <pc:docMk/>
          <pc:sldMk cId="3703400223" sldId="341"/>
        </pc:sldMkLst>
      </pc:sldChg>
      <pc:sldChg chg="add del">
        <pc:chgData name="Donald Ferguson" userId="d4e141de-59d3-4362-b58c-ed2804aa0504" providerId="ADAL" clId="{EDD1D1E7-784A-9846-B5B5-C9272B94BBA3}" dt="2020-02-17T00:34:59.637" v="732"/>
        <pc:sldMkLst>
          <pc:docMk/>
          <pc:sldMk cId="3153459420" sldId="343"/>
        </pc:sldMkLst>
      </pc:sldChg>
      <pc:sldChg chg="add">
        <pc:chgData name="Donald Ferguson" userId="d4e141de-59d3-4362-b58c-ed2804aa0504" providerId="ADAL" clId="{EDD1D1E7-784A-9846-B5B5-C9272B94BBA3}" dt="2020-02-17T00:34:59.924" v="733"/>
        <pc:sldMkLst>
          <pc:docMk/>
          <pc:sldMk cId="3995937154" sldId="343"/>
        </pc:sldMkLst>
      </pc:sldChg>
      <pc:sldChg chg="add">
        <pc:chgData name="Donald Ferguson" userId="d4e141de-59d3-4362-b58c-ed2804aa0504" providerId="ADAL" clId="{EDD1D1E7-784A-9846-B5B5-C9272B94BBA3}" dt="2020-02-17T00:34:59.924" v="733"/>
        <pc:sldMkLst>
          <pc:docMk/>
          <pc:sldMk cId="1341794060" sldId="344"/>
        </pc:sldMkLst>
      </pc:sldChg>
      <pc:sldChg chg="add del">
        <pc:chgData name="Donald Ferguson" userId="d4e141de-59d3-4362-b58c-ed2804aa0504" providerId="ADAL" clId="{EDD1D1E7-784A-9846-B5B5-C9272B94BBA3}" dt="2020-02-17T00:34:59.637" v="732"/>
        <pc:sldMkLst>
          <pc:docMk/>
          <pc:sldMk cId="1823133936" sldId="344"/>
        </pc:sldMkLst>
      </pc:sldChg>
      <pc:sldChg chg="add del">
        <pc:chgData name="Donald Ferguson" userId="d4e141de-59d3-4362-b58c-ed2804aa0504" providerId="ADAL" clId="{EDD1D1E7-784A-9846-B5B5-C9272B94BBA3}" dt="2020-02-17T00:34:59.637" v="732"/>
        <pc:sldMkLst>
          <pc:docMk/>
          <pc:sldMk cId="1842662733" sldId="345"/>
        </pc:sldMkLst>
      </pc:sldChg>
      <pc:sldChg chg="addSp modSp add">
        <pc:chgData name="Donald Ferguson" userId="d4e141de-59d3-4362-b58c-ed2804aa0504" providerId="ADAL" clId="{EDD1D1E7-784A-9846-B5B5-C9272B94BBA3}" dt="2020-02-20T15:16:55.989" v="3033" actId="207"/>
        <pc:sldMkLst>
          <pc:docMk/>
          <pc:sldMk cId="2743006842" sldId="345"/>
        </pc:sldMkLst>
        <pc:spChg chg="add mod">
          <ac:chgData name="Donald Ferguson" userId="d4e141de-59d3-4362-b58c-ed2804aa0504" providerId="ADAL" clId="{EDD1D1E7-784A-9846-B5B5-C9272B94BBA3}" dt="2020-02-20T15:16:55.989" v="3033" actId="207"/>
          <ac:spMkLst>
            <pc:docMk/>
            <pc:sldMk cId="2743006842" sldId="345"/>
            <ac:spMk id="3" creationId="{4C815011-506A-294B-91A1-5D919116CB7D}"/>
          </ac:spMkLst>
        </pc:spChg>
        <pc:spChg chg="mod">
          <ac:chgData name="Donald Ferguson" userId="d4e141de-59d3-4362-b58c-ed2804aa0504" providerId="ADAL" clId="{EDD1D1E7-784A-9846-B5B5-C9272B94BBA3}" dt="2020-02-20T15:16:21.937" v="3019" actId="1076"/>
          <ac:spMkLst>
            <pc:docMk/>
            <pc:sldMk cId="2743006842" sldId="345"/>
            <ac:spMk id="8194" creationId="{00000000-0000-0000-0000-000000000000}"/>
          </ac:spMkLst>
        </pc:spChg>
        <pc:picChg chg="add mod">
          <ac:chgData name="Donald Ferguson" userId="d4e141de-59d3-4362-b58c-ed2804aa0504" providerId="ADAL" clId="{EDD1D1E7-784A-9846-B5B5-C9272B94BBA3}" dt="2020-02-20T15:16:28.272" v="3023" actId="1076"/>
          <ac:picMkLst>
            <pc:docMk/>
            <pc:sldMk cId="2743006842" sldId="345"/>
            <ac:picMk id="2" creationId="{0AC057D4-7BE3-F242-930A-5427C150B797}"/>
          </ac:picMkLst>
        </pc:picChg>
        <pc:picChg chg="mod">
          <ac:chgData name="Donald Ferguson" userId="d4e141de-59d3-4362-b58c-ed2804aa0504" providerId="ADAL" clId="{EDD1D1E7-784A-9846-B5B5-C9272B94BBA3}" dt="2020-02-20T15:16:21.937" v="3019" actId="1076"/>
          <ac:picMkLst>
            <pc:docMk/>
            <pc:sldMk cId="2743006842" sldId="345"/>
            <ac:picMk id="31746" creationId="{00000000-0000-0000-0000-000000000000}"/>
          </ac:picMkLst>
        </pc:picChg>
      </pc:sldChg>
      <pc:sldChg chg="del">
        <pc:chgData name="Donald Ferguson" userId="d4e141de-59d3-4362-b58c-ed2804aa0504" providerId="ADAL" clId="{EDD1D1E7-784A-9846-B5B5-C9272B94BBA3}" dt="2020-02-17T00:24:26.964" v="80" actId="2696"/>
        <pc:sldMkLst>
          <pc:docMk/>
          <pc:sldMk cId="1382712099" sldId="347"/>
        </pc:sldMkLst>
      </pc:sldChg>
      <pc:sldChg chg="modSp add">
        <pc:chgData name="Donald Ferguson" userId="d4e141de-59d3-4362-b58c-ed2804aa0504" providerId="ADAL" clId="{EDD1D1E7-784A-9846-B5B5-C9272B94BBA3}" dt="2020-02-20T13:36:02.403" v="3018" actId="20577"/>
        <pc:sldMkLst>
          <pc:docMk/>
          <pc:sldMk cId="2237207150" sldId="347"/>
        </pc:sldMkLst>
        <pc:spChg chg="mod">
          <ac:chgData name="Donald Ferguson" userId="d4e141de-59d3-4362-b58c-ed2804aa0504" providerId="ADAL" clId="{EDD1D1E7-784A-9846-B5B5-C9272B94BBA3}" dt="2020-02-20T13:36:02.403" v="3018" actId="20577"/>
          <ac:spMkLst>
            <pc:docMk/>
            <pc:sldMk cId="2237207150" sldId="347"/>
            <ac:spMk id="1026" creationId="{00000000-0000-0000-0000-000000000000}"/>
          </ac:spMkLst>
        </pc:spChg>
      </pc:sldChg>
      <pc:sldChg chg="add del">
        <pc:chgData name="Donald Ferguson" userId="d4e141de-59d3-4362-b58c-ed2804aa0504" providerId="ADAL" clId="{EDD1D1E7-784A-9846-B5B5-C9272B94BBA3}" dt="2020-02-17T00:34:59.637" v="732"/>
        <pc:sldMkLst>
          <pc:docMk/>
          <pc:sldMk cId="2463729486" sldId="347"/>
        </pc:sldMkLst>
      </pc:sldChg>
      <pc:sldChg chg="addSp modSp add">
        <pc:chgData name="Donald Ferguson" userId="d4e141de-59d3-4362-b58c-ed2804aa0504" providerId="ADAL" clId="{EDD1D1E7-784A-9846-B5B5-C9272B94BBA3}" dt="2020-02-20T15:20:30.227" v="3049" actId="1076"/>
        <pc:sldMkLst>
          <pc:docMk/>
          <pc:sldMk cId="182861632" sldId="348"/>
        </pc:sldMkLst>
        <pc:spChg chg="mod">
          <ac:chgData name="Donald Ferguson" userId="d4e141de-59d3-4362-b58c-ed2804aa0504" providerId="ADAL" clId="{EDD1D1E7-784A-9846-B5B5-C9272B94BBA3}" dt="2020-02-20T15:19:42.109" v="3044" actId="1076"/>
          <ac:spMkLst>
            <pc:docMk/>
            <pc:sldMk cId="182861632" sldId="348"/>
            <ac:spMk id="1026" creationId="{00000000-0000-0000-0000-000000000000}"/>
          </ac:spMkLst>
        </pc:spChg>
        <pc:picChg chg="add mod">
          <ac:chgData name="Donald Ferguson" userId="d4e141de-59d3-4362-b58c-ed2804aa0504" providerId="ADAL" clId="{EDD1D1E7-784A-9846-B5B5-C9272B94BBA3}" dt="2020-02-20T15:20:30.227" v="3049" actId="1076"/>
          <ac:picMkLst>
            <pc:docMk/>
            <pc:sldMk cId="182861632" sldId="348"/>
            <ac:picMk id="2" creationId="{B4598770-BD82-864B-886A-C1112F7ECAC0}"/>
          </ac:picMkLst>
        </pc:picChg>
        <pc:picChg chg="mod">
          <ac:chgData name="Donald Ferguson" userId="d4e141de-59d3-4362-b58c-ed2804aa0504" providerId="ADAL" clId="{EDD1D1E7-784A-9846-B5B5-C9272B94BBA3}" dt="2020-02-20T15:19:44.236" v="3045" actId="1076"/>
          <ac:picMkLst>
            <pc:docMk/>
            <pc:sldMk cId="182861632" sldId="348"/>
            <ac:picMk id="35843" creationId="{00000000-0000-0000-0000-000000000000}"/>
          </ac:picMkLst>
        </pc:picChg>
      </pc:sldChg>
      <pc:sldChg chg="add del">
        <pc:chgData name="Donald Ferguson" userId="d4e141de-59d3-4362-b58c-ed2804aa0504" providerId="ADAL" clId="{EDD1D1E7-784A-9846-B5B5-C9272B94BBA3}" dt="2020-02-17T00:34:59.637" v="732"/>
        <pc:sldMkLst>
          <pc:docMk/>
          <pc:sldMk cId="1376811441" sldId="348"/>
        </pc:sldMkLst>
      </pc:sldChg>
      <pc:sldChg chg="addSp modSp add">
        <pc:chgData name="Donald Ferguson" userId="d4e141de-59d3-4362-b58c-ed2804aa0504" providerId="ADAL" clId="{EDD1D1E7-784A-9846-B5B5-C9272B94BBA3}" dt="2020-02-20T15:21:37.188" v="3054" actId="1076"/>
        <pc:sldMkLst>
          <pc:docMk/>
          <pc:sldMk cId="768885800" sldId="349"/>
        </pc:sldMkLst>
        <pc:spChg chg="mod">
          <ac:chgData name="Donald Ferguson" userId="d4e141de-59d3-4362-b58c-ed2804aa0504" providerId="ADAL" clId="{EDD1D1E7-784A-9846-B5B5-C9272B94BBA3}" dt="2020-02-20T15:21:29.942" v="3050" actId="1076"/>
          <ac:spMkLst>
            <pc:docMk/>
            <pc:sldMk cId="768885800" sldId="349"/>
            <ac:spMk id="7170" creationId="{00000000-0000-0000-0000-000000000000}"/>
          </ac:spMkLst>
        </pc:spChg>
        <pc:picChg chg="add mod">
          <ac:chgData name="Donald Ferguson" userId="d4e141de-59d3-4362-b58c-ed2804aa0504" providerId="ADAL" clId="{EDD1D1E7-784A-9846-B5B5-C9272B94BBA3}" dt="2020-02-20T15:21:37.188" v="3054" actId="1076"/>
          <ac:picMkLst>
            <pc:docMk/>
            <pc:sldMk cId="768885800" sldId="349"/>
            <ac:picMk id="2" creationId="{B4618ADA-44E4-5645-99C4-26E7890C927F}"/>
          </ac:picMkLst>
        </pc:picChg>
      </pc:sldChg>
      <pc:sldChg chg="add del">
        <pc:chgData name="Donald Ferguson" userId="d4e141de-59d3-4362-b58c-ed2804aa0504" providerId="ADAL" clId="{EDD1D1E7-784A-9846-B5B5-C9272B94BBA3}" dt="2020-02-17T00:34:59.637" v="732"/>
        <pc:sldMkLst>
          <pc:docMk/>
          <pc:sldMk cId="1230119966" sldId="349"/>
        </pc:sldMkLst>
      </pc:sldChg>
      <pc:sldChg chg="add">
        <pc:chgData name="Donald Ferguson" userId="d4e141de-59d3-4362-b58c-ed2804aa0504" providerId="ADAL" clId="{EDD1D1E7-784A-9846-B5B5-C9272B94BBA3}" dt="2020-02-17T00:34:59.924" v="733"/>
        <pc:sldMkLst>
          <pc:docMk/>
          <pc:sldMk cId="766214682" sldId="350"/>
        </pc:sldMkLst>
      </pc:sldChg>
      <pc:sldChg chg="add del">
        <pc:chgData name="Donald Ferguson" userId="d4e141de-59d3-4362-b58c-ed2804aa0504" providerId="ADAL" clId="{EDD1D1E7-784A-9846-B5B5-C9272B94BBA3}" dt="2020-02-17T00:34:59.637" v="732"/>
        <pc:sldMkLst>
          <pc:docMk/>
          <pc:sldMk cId="2874204336" sldId="350"/>
        </pc:sldMkLst>
      </pc:sldChg>
      <pc:sldChg chg="add del">
        <pc:chgData name="Donald Ferguson" userId="d4e141de-59d3-4362-b58c-ed2804aa0504" providerId="ADAL" clId="{EDD1D1E7-784A-9846-B5B5-C9272B94BBA3}" dt="2020-02-17T00:34:59.637" v="732"/>
        <pc:sldMkLst>
          <pc:docMk/>
          <pc:sldMk cId="772312900" sldId="351"/>
        </pc:sldMkLst>
      </pc:sldChg>
      <pc:sldChg chg="add">
        <pc:chgData name="Donald Ferguson" userId="d4e141de-59d3-4362-b58c-ed2804aa0504" providerId="ADAL" clId="{EDD1D1E7-784A-9846-B5B5-C9272B94BBA3}" dt="2020-02-17T00:34:59.924" v="733"/>
        <pc:sldMkLst>
          <pc:docMk/>
          <pc:sldMk cId="1399666641" sldId="351"/>
        </pc:sldMkLst>
      </pc:sldChg>
      <pc:sldChg chg="add">
        <pc:chgData name="Donald Ferguson" userId="d4e141de-59d3-4362-b58c-ed2804aa0504" providerId="ADAL" clId="{EDD1D1E7-784A-9846-B5B5-C9272B94BBA3}" dt="2020-02-17T00:34:59.924" v="733"/>
        <pc:sldMkLst>
          <pc:docMk/>
          <pc:sldMk cId="945631695" sldId="352"/>
        </pc:sldMkLst>
      </pc:sldChg>
      <pc:sldChg chg="del">
        <pc:chgData name="Donald Ferguson" userId="d4e141de-59d3-4362-b58c-ed2804aa0504" providerId="ADAL" clId="{EDD1D1E7-784A-9846-B5B5-C9272B94BBA3}" dt="2020-02-17T00:24:27.042" v="85" actId="2696"/>
        <pc:sldMkLst>
          <pc:docMk/>
          <pc:sldMk cId="3189501910" sldId="352"/>
        </pc:sldMkLst>
      </pc:sldChg>
      <pc:sldChg chg="add del">
        <pc:chgData name="Donald Ferguson" userId="d4e141de-59d3-4362-b58c-ed2804aa0504" providerId="ADAL" clId="{EDD1D1E7-784A-9846-B5B5-C9272B94BBA3}" dt="2020-02-17T00:34:59.637" v="732"/>
        <pc:sldMkLst>
          <pc:docMk/>
          <pc:sldMk cId="3692380444" sldId="352"/>
        </pc:sldMkLst>
      </pc:sldChg>
      <pc:sldChg chg="add">
        <pc:chgData name="Donald Ferguson" userId="d4e141de-59d3-4362-b58c-ed2804aa0504" providerId="ADAL" clId="{EDD1D1E7-784A-9846-B5B5-C9272B94BBA3}" dt="2020-02-17T00:34:59.924" v="733"/>
        <pc:sldMkLst>
          <pc:docMk/>
          <pc:sldMk cId="513366588" sldId="353"/>
        </pc:sldMkLst>
      </pc:sldChg>
      <pc:sldChg chg="add del">
        <pc:chgData name="Donald Ferguson" userId="d4e141de-59d3-4362-b58c-ed2804aa0504" providerId="ADAL" clId="{EDD1D1E7-784A-9846-B5B5-C9272B94BBA3}" dt="2020-02-17T00:34:59.637" v="732"/>
        <pc:sldMkLst>
          <pc:docMk/>
          <pc:sldMk cId="4073204374" sldId="353"/>
        </pc:sldMkLst>
      </pc:sldChg>
      <pc:sldChg chg="add">
        <pc:chgData name="Donald Ferguson" userId="d4e141de-59d3-4362-b58c-ed2804aa0504" providerId="ADAL" clId="{EDD1D1E7-784A-9846-B5B5-C9272B94BBA3}" dt="2020-02-17T00:34:59.924" v="733"/>
        <pc:sldMkLst>
          <pc:docMk/>
          <pc:sldMk cId="1770685829" sldId="354"/>
        </pc:sldMkLst>
      </pc:sldChg>
      <pc:sldChg chg="add del">
        <pc:chgData name="Donald Ferguson" userId="d4e141de-59d3-4362-b58c-ed2804aa0504" providerId="ADAL" clId="{EDD1D1E7-784A-9846-B5B5-C9272B94BBA3}" dt="2020-02-17T00:34:59.637" v="732"/>
        <pc:sldMkLst>
          <pc:docMk/>
          <pc:sldMk cId="3294672859" sldId="354"/>
        </pc:sldMkLst>
      </pc:sldChg>
      <pc:sldChg chg="add">
        <pc:chgData name="Donald Ferguson" userId="d4e141de-59d3-4362-b58c-ed2804aa0504" providerId="ADAL" clId="{EDD1D1E7-784A-9846-B5B5-C9272B94BBA3}" dt="2020-02-17T00:34:59.924" v="733"/>
        <pc:sldMkLst>
          <pc:docMk/>
          <pc:sldMk cId="2120722040" sldId="355"/>
        </pc:sldMkLst>
      </pc:sldChg>
      <pc:sldChg chg="add del">
        <pc:chgData name="Donald Ferguson" userId="d4e141de-59d3-4362-b58c-ed2804aa0504" providerId="ADAL" clId="{EDD1D1E7-784A-9846-B5B5-C9272B94BBA3}" dt="2020-02-17T00:34:59.637" v="732"/>
        <pc:sldMkLst>
          <pc:docMk/>
          <pc:sldMk cId="3835383949" sldId="355"/>
        </pc:sldMkLst>
      </pc:sldChg>
      <pc:sldChg chg="add del">
        <pc:chgData name="Donald Ferguson" userId="d4e141de-59d3-4362-b58c-ed2804aa0504" providerId="ADAL" clId="{EDD1D1E7-784A-9846-B5B5-C9272B94BBA3}" dt="2020-02-17T00:34:59.637" v="732"/>
        <pc:sldMkLst>
          <pc:docMk/>
          <pc:sldMk cId="196579429" sldId="356"/>
        </pc:sldMkLst>
      </pc:sldChg>
      <pc:sldChg chg="del">
        <pc:chgData name="Donald Ferguson" userId="d4e141de-59d3-4362-b58c-ed2804aa0504" providerId="ADAL" clId="{EDD1D1E7-784A-9846-B5B5-C9272B94BBA3}" dt="2020-02-17T00:24:27.155" v="90" actId="2696"/>
        <pc:sldMkLst>
          <pc:docMk/>
          <pc:sldMk cId="3348455057" sldId="356"/>
        </pc:sldMkLst>
      </pc:sldChg>
      <pc:sldChg chg="add">
        <pc:chgData name="Donald Ferguson" userId="d4e141de-59d3-4362-b58c-ed2804aa0504" providerId="ADAL" clId="{EDD1D1E7-784A-9846-B5B5-C9272B94BBA3}" dt="2020-02-17T00:34:59.924" v="733"/>
        <pc:sldMkLst>
          <pc:docMk/>
          <pc:sldMk cId="3527313211" sldId="356"/>
        </pc:sldMkLst>
      </pc:sldChg>
      <pc:sldChg chg="add">
        <pc:chgData name="Donald Ferguson" userId="d4e141de-59d3-4362-b58c-ed2804aa0504" providerId="ADAL" clId="{EDD1D1E7-784A-9846-B5B5-C9272B94BBA3}" dt="2020-02-17T00:34:59.924" v="733"/>
        <pc:sldMkLst>
          <pc:docMk/>
          <pc:sldMk cId="1254143660" sldId="357"/>
        </pc:sldMkLst>
      </pc:sldChg>
      <pc:sldChg chg="del">
        <pc:chgData name="Donald Ferguson" userId="d4e141de-59d3-4362-b58c-ed2804aa0504" providerId="ADAL" clId="{EDD1D1E7-784A-9846-B5B5-C9272B94BBA3}" dt="2020-02-17T00:24:27.170" v="91" actId="2696"/>
        <pc:sldMkLst>
          <pc:docMk/>
          <pc:sldMk cId="2826092253" sldId="357"/>
        </pc:sldMkLst>
      </pc:sldChg>
      <pc:sldChg chg="add del">
        <pc:chgData name="Donald Ferguson" userId="d4e141de-59d3-4362-b58c-ed2804aa0504" providerId="ADAL" clId="{EDD1D1E7-784A-9846-B5B5-C9272B94BBA3}" dt="2020-02-17T00:34:59.637" v="732"/>
        <pc:sldMkLst>
          <pc:docMk/>
          <pc:sldMk cId="4267769692" sldId="357"/>
        </pc:sldMkLst>
      </pc:sldChg>
      <pc:sldChg chg="add del">
        <pc:chgData name="Donald Ferguson" userId="d4e141de-59d3-4362-b58c-ed2804aa0504" providerId="ADAL" clId="{EDD1D1E7-784A-9846-B5B5-C9272B94BBA3}" dt="2020-02-17T00:34:59.637" v="732"/>
        <pc:sldMkLst>
          <pc:docMk/>
          <pc:sldMk cId="213811774" sldId="358"/>
        </pc:sldMkLst>
      </pc:sldChg>
      <pc:sldChg chg="add">
        <pc:chgData name="Donald Ferguson" userId="d4e141de-59d3-4362-b58c-ed2804aa0504" providerId="ADAL" clId="{EDD1D1E7-784A-9846-B5B5-C9272B94BBA3}" dt="2020-02-17T00:34:59.924" v="733"/>
        <pc:sldMkLst>
          <pc:docMk/>
          <pc:sldMk cId="309556793" sldId="358"/>
        </pc:sldMkLst>
      </pc:sldChg>
      <pc:sldChg chg="del">
        <pc:chgData name="Donald Ferguson" userId="d4e141de-59d3-4362-b58c-ed2804aa0504" providerId="ADAL" clId="{EDD1D1E7-784A-9846-B5B5-C9272B94BBA3}" dt="2020-02-17T00:24:27.185" v="92" actId="2696"/>
        <pc:sldMkLst>
          <pc:docMk/>
          <pc:sldMk cId="1559850410" sldId="358"/>
        </pc:sldMkLst>
      </pc:sldChg>
      <pc:sldChg chg="add del">
        <pc:chgData name="Donald Ferguson" userId="d4e141de-59d3-4362-b58c-ed2804aa0504" providerId="ADAL" clId="{EDD1D1E7-784A-9846-B5B5-C9272B94BBA3}" dt="2020-02-17T00:34:59.637" v="732"/>
        <pc:sldMkLst>
          <pc:docMk/>
          <pc:sldMk cId="2259984459" sldId="359"/>
        </pc:sldMkLst>
      </pc:sldChg>
      <pc:sldChg chg="del">
        <pc:chgData name="Donald Ferguson" userId="d4e141de-59d3-4362-b58c-ed2804aa0504" providerId="ADAL" clId="{EDD1D1E7-784A-9846-B5B5-C9272B94BBA3}" dt="2020-02-17T00:24:27.199" v="93" actId="2696"/>
        <pc:sldMkLst>
          <pc:docMk/>
          <pc:sldMk cId="2951121048" sldId="359"/>
        </pc:sldMkLst>
      </pc:sldChg>
      <pc:sldChg chg="add">
        <pc:chgData name="Donald Ferguson" userId="d4e141de-59d3-4362-b58c-ed2804aa0504" providerId="ADAL" clId="{EDD1D1E7-784A-9846-B5B5-C9272B94BBA3}" dt="2020-02-17T00:34:59.924" v="733"/>
        <pc:sldMkLst>
          <pc:docMk/>
          <pc:sldMk cId="3847784350" sldId="359"/>
        </pc:sldMkLst>
      </pc:sldChg>
      <pc:sldChg chg="add del">
        <pc:chgData name="Donald Ferguson" userId="d4e141de-59d3-4362-b58c-ed2804aa0504" providerId="ADAL" clId="{EDD1D1E7-784A-9846-B5B5-C9272B94BBA3}" dt="2020-02-17T00:34:59.637" v="732"/>
        <pc:sldMkLst>
          <pc:docMk/>
          <pc:sldMk cId="819885119" sldId="360"/>
        </pc:sldMkLst>
      </pc:sldChg>
      <pc:sldChg chg="del">
        <pc:chgData name="Donald Ferguson" userId="d4e141de-59d3-4362-b58c-ed2804aa0504" providerId="ADAL" clId="{EDD1D1E7-784A-9846-B5B5-C9272B94BBA3}" dt="2020-02-17T00:24:27.214" v="94" actId="2696"/>
        <pc:sldMkLst>
          <pc:docMk/>
          <pc:sldMk cId="3033524223" sldId="360"/>
        </pc:sldMkLst>
      </pc:sldChg>
      <pc:sldChg chg="add">
        <pc:chgData name="Donald Ferguson" userId="d4e141de-59d3-4362-b58c-ed2804aa0504" providerId="ADAL" clId="{EDD1D1E7-784A-9846-B5B5-C9272B94BBA3}" dt="2020-02-17T00:34:59.924" v="733"/>
        <pc:sldMkLst>
          <pc:docMk/>
          <pc:sldMk cId="4238921347" sldId="360"/>
        </pc:sldMkLst>
      </pc:sldChg>
      <pc:sldChg chg="add">
        <pc:chgData name="Donald Ferguson" userId="d4e141de-59d3-4362-b58c-ed2804aa0504" providerId="ADAL" clId="{EDD1D1E7-784A-9846-B5B5-C9272B94BBA3}" dt="2020-02-17T00:34:59.924" v="733"/>
        <pc:sldMkLst>
          <pc:docMk/>
          <pc:sldMk cId="2947385804" sldId="361"/>
        </pc:sldMkLst>
      </pc:sldChg>
      <pc:sldChg chg="add del">
        <pc:chgData name="Donald Ferguson" userId="d4e141de-59d3-4362-b58c-ed2804aa0504" providerId="ADAL" clId="{EDD1D1E7-784A-9846-B5B5-C9272B94BBA3}" dt="2020-02-17T00:34:59.637" v="732"/>
        <pc:sldMkLst>
          <pc:docMk/>
          <pc:sldMk cId="3767127363" sldId="361"/>
        </pc:sldMkLst>
      </pc:sldChg>
      <pc:sldChg chg="del">
        <pc:chgData name="Donald Ferguson" userId="d4e141de-59d3-4362-b58c-ed2804aa0504" providerId="ADAL" clId="{EDD1D1E7-784A-9846-B5B5-C9272B94BBA3}" dt="2020-02-17T00:24:27.246" v="96" actId="2696"/>
        <pc:sldMkLst>
          <pc:docMk/>
          <pc:sldMk cId="582066255" sldId="362"/>
        </pc:sldMkLst>
      </pc:sldChg>
      <pc:sldChg chg="add">
        <pc:chgData name="Donald Ferguson" userId="d4e141de-59d3-4362-b58c-ed2804aa0504" providerId="ADAL" clId="{EDD1D1E7-784A-9846-B5B5-C9272B94BBA3}" dt="2020-02-17T00:34:59.924" v="733"/>
        <pc:sldMkLst>
          <pc:docMk/>
          <pc:sldMk cId="1682401246" sldId="362"/>
        </pc:sldMkLst>
      </pc:sldChg>
      <pc:sldChg chg="add del">
        <pc:chgData name="Donald Ferguson" userId="d4e141de-59d3-4362-b58c-ed2804aa0504" providerId="ADAL" clId="{EDD1D1E7-784A-9846-B5B5-C9272B94BBA3}" dt="2020-02-17T00:34:59.637" v="732"/>
        <pc:sldMkLst>
          <pc:docMk/>
          <pc:sldMk cId="3215477268" sldId="362"/>
        </pc:sldMkLst>
      </pc:sldChg>
      <pc:sldChg chg="del">
        <pc:chgData name="Donald Ferguson" userId="d4e141de-59d3-4362-b58c-ed2804aa0504" providerId="ADAL" clId="{EDD1D1E7-784A-9846-B5B5-C9272B94BBA3}" dt="2020-02-17T00:24:27.262" v="97" actId="2696"/>
        <pc:sldMkLst>
          <pc:docMk/>
          <pc:sldMk cId="1907385226" sldId="363"/>
        </pc:sldMkLst>
      </pc:sldChg>
      <pc:sldChg chg="del">
        <pc:chgData name="Donald Ferguson" userId="d4e141de-59d3-4362-b58c-ed2804aa0504" providerId="ADAL" clId="{EDD1D1E7-784A-9846-B5B5-C9272B94BBA3}" dt="2020-02-17T00:24:27.277" v="98" actId="2696"/>
        <pc:sldMkLst>
          <pc:docMk/>
          <pc:sldMk cId="3044035339" sldId="364"/>
        </pc:sldMkLst>
      </pc:sldChg>
      <pc:sldChg chg="addSp delSp modSp add">
        <pc:chgData name="Donald Ferguson" userId="d4e141de-59d3-4362-b58c-ed2804aa0504" providerId="ADAL" clId="{EDD1D1E7-784A-9846-B5B5-C9272B94BBA3}" dt="2020-02-20T15:19:17.802" v="3040" actId="478"/>
        <pc:sldMkLst>
          <pc:docMk/>
          <pc:sldMk cId="489456397" sldId="365"/>
        </pc:sldMkLst>
        <pc:spChg chg="mod">
          <ac:chgData name="Donald Ferguson" userId="d4e141de-59d3-4362-b58c-ed2804aa0504" providerId="ADAL" clId="{EDD1D1E7-784A-9846-B5B5-C9272B94BBA3}" dt="2020-02-20T15:18:46.364" v="3034" actId="1076"/>
          <ac:spMkLst>
            <pc:docMk/>
            <pc:sldMk cId="489456397" sldId="365"/>
            <ac:spMk id="8194" creationId="{00000000-0000-0000-0000-000000000000}"/>
          </ac:spMkLst>
        </pc:spChg>
        <pc:picChg chg="add del mod">
          <ac:chgData name="Donald Ferguson" userId="d4e141de-59d3-4362-b58c-ed2804aa0504" providerId="ADAL" clId="{EDD1D1E7-784A-9846-B5B5-C9272B94BBA3}" dt="2020-02-20T15:19:17.802" v="3040" actId="478"/>
          <ac:picMkLst>
            <pc:docMk/>
            <pc:sldMk cId="489456397" sldId="365"/>
            <ac:picMk id="2" creationId="{4E972364-5CAE-A242-8E65-BE3BEF553248}"/>
          </ac:picMkLst>
        </pc:picChg>
      </pc:sldChg>
      <pc:sldChg chg="del">
        <pc:chgData name="Donald Ferguson" userId="d4e141de-59d3-4362-b58c-ed2804aa0504" providerId="ADAL" clId="{EDD1D1E7-784A-9846-B5B5-C9272B94BBA3}" dt="2020-02-17T00:24:27.290" v="99" actId="2696"/>
        <pc:sldMkLst>
          <pc:docMk/>
          <pc:sldMk cId="3180000078" sldId="365"/>
        </pc:sldMkLst>
      </pc:sldChg>
      <pc:sldChg chg="add del">
        <pc:chgData name="Donald Ferguson" userId="d4e141de-59d3-4362-b58c-ed2804aa0504" providerId="ADAL" clId="{EDD1D1E7-784A-9846-B5B5-C9272B94BBA3}" dt="2020-02-17T00:34:59.637" v="732"/>
        <pc:sldMkLst>
          <pc:docMk/>
          <pc:sldMk cId="4134508620" sldId="365"/>
        </pc:sldMkLst>
      </pc:sldChg>
      <pc:sldChg chg="del">
        <pc:chgData name="Donald Ferguson" userId="d4e141de-59d3-4362-b58c-ed2804aa0504" providerId="ADAL" clId="{EDD1D1E7-784A-9846-B5B5-C9272B94BBA3}" dt="2020-02-17T00:24:27.302" v="100" actId="2696"/>
        <pc:sldMkLst>
          <pc:docMk/>
          <pc:sldMk cId="999384356" sldId="366"/>
        </pc:sldMkLst>
      </pc:sldChg>
      <pc:sldChg chg="del">
        <pc:chgData name="Donald Ferguson" userId="d4e141de-59d3-4362-b58c-ed2804aa0504" providerId="ADAL" clId="{EDD1D1E7-784A-9846-B5B5-C9272B94BBA3}" dt="2020-02-17T00:24:27.315" v="101" actId="2696"/>
        <pc:sldMkLst>
          <pc:docMk/>
          <pc:sldMk cId="2286722032" sldId="367"/>
        </pc:sldMkLst>
      </pc:sldChg>
      <pc:sldChg chg="del">
        <pc:chgData name="Donald Ferguson" userId="d4e141de-59d3-4362-b58c-ed2804aa0504" providerId="ADAL" clId="{EDD1D1E7-784A-9846-B5B5-C9272B94BBA3}" dt="2020-02-17T00:24:27.546" v="122" actId="2696"/>
        <pc:sldMkLst>
          <pc:docMk/>
          <pc:sldMk cId="3471891532" sldId="368"/>
        </pc:sldMkLst>
      </pc:sldChg>
      <pc:sldChg chg="del">
        <pc:chgData name="Donald Ferguson" userId="d4e141de-59d3-4362-b58c-ed2804aa0504" providerId="ADAL" clId="{EDD1D1E7-784A-9846-B5B5-C9272B94BBA3}" dt="2020-02-17T00:24:27.328" v="102" actId="2696"/>
        <pc:sldMkLst>
          <pc:docMk/>
          <pc:sldMk cId="2564176811" sldId="369"/>
        </pc:sldMkLst>
      </pc:sldChg>
      <pc:sldChg chg="del">
        <pc:chgData name="Donald Ferguson" userId="d4e141de-59d3-4362-b58c-ed2804aa0504" providerId="ADAL" clId="{EDD1D1E7-784A-9846-B5B5-C9272B94BBA3}" dt="2020-02-17T00:24:27.341" v="103" actId="2696"/>
        <pc:sldMkLst>
          <pc:docMk/>
          <pc:sldMk cId="3000700431" sldId="370"/>
        </pc:sldMkLst>
      </pc:sldChg>
      <pc:sldChg chg="del">
        <pc:chgData name="Donald Ferguson" userId="d4e141de-59d3-4362-b58c-ed2804aa0504" providerId="ADAL" clId="{EDD1D1E7-784A-9846-B5B5-C9272B94BBA3}" dt="2020-02-17T00:24:27.365" v="105" actId="2696"/>
        <pc:sldMkLst>
          <pc:docMk/>
          <pc:sldMk cId="1479781626" sldId="372"/>
        </pc:sldMkLst>
      </pc:sldChg>
      <pc:sldChg chg="del">
        <pc:chgData name="Donald Ferguson" userId="d4e141de-59d3-4362-b58c-ed2804aa0504" providerId="ADAL" clId="{EDD1D1E7-784A-9846-B5B5-C9272B94BBA3}" dt="2020-02-17T00:24:27.620" v="129" actId="2696"/>
        <pc:sldMkLst>
          <pc:docMk/>
          <pc:sldMk cId="981472042" sldId="375"/>
        </pc:sldMkLst>
      </pc:sldChg>
      <pc:sldChg chg="del">
        <pc:chgData name="Donald Ferguson" userId="d4e141de-59d3-4362-b58c-ed2804aa0504" providerId="ADAL" clId="{EDD1D1E7-784A-9846-B5B5-C9272B94BBA3}" dt="2020-02-17T00:24:27.636" v="131" actId="2696"/>
        <pc:sldMkLst>
          <pc:docMk/>
          <pc:sldMk cId="3512384598" sldId="377"/>
        </pc:sldMkLst>
      </pc:sldChg>
      <pc:sldChg chg="del">
        <pc:chgData name="Donald Ferguson" userId="d4e141de-59d3-4362-b58c-ed2804aa0504" providerId="ADAL" clId="{EDD1D1E7-784A-9846-B5B5-C9272B94BBA3}" dt="2020-02-17T00:24:27.644" v="132" actId="2696"/>
        <pc:sldMkLst>
          <pc:docMk/>
          <pc:sldMk cId="496490249" sldId="378"/>
        </pc:sldMkLst>
      </pc:sldChg>
      <pc:sldChg chg="del">
        <pc:chgData name="Donald Ferguson" userId="d4e141de-59d3-4362-b58c-ed2804aa0504" providerId="ADAL" clId="{EDD1D1E7-784A-9846-B5B5-C9272B94BBA3}" dt="2020-02-17T00:24:27.652" v="133" actId="2696"/>
        <pc:sldMkLst>
          <pc:docMk/>
          <pc:sldMk cId="547326545" sldId="379"/>
        </pc:sldMkLst>
      </pc:sldChg>
      <pc:sldChg chg="del">
        <pc:chgData name="Donald Ferguson" userId="d4e141de-59d3-4362-b58c-ed2804aa0504" providerId="ADAL" clId="{EDD1D1E7-784A-9846-B5B5-C9272B94BBA3}" dt="2020-02-17T00:24:27.668" v="135" actId="2696"/>
        <pc:sldMkLst>
          <pc:docMk/>
          <pc:sldMk cId="2751890495" sldId="381"/>
        </pc:sldMkLst>
      </pc:sldChg>
      <pc:sldChg chg="del">
        <pc:chgData name="Donald Ferguson" userId="d4e141de-59d3-4362-b58c-ed2804aa0504" providerId="ADAL" clId="{EDD1D1E7-784A-9846-B5B5-C9272B94BBA3}" dt="2020-02-17T00:24:27.674" v="136" actId="2696"/>
        <pc:sldMkLst>
          <pc:docMk/>
          <pc:sldMk cId="3081719994" sldId="382"/>
        </pc:sldMkLst>
      </pc:sldChg>
      <pc:sldChg chg="del">
        <pc:chgData name="Donald Ferguson" userId="d4e141de-59d3-4362-b58c-ed2804aa0504" providerId="ADAL" clId="{EDD1D1E7-784A-9846-B5B5-C9272B94BBA3}" dt="2020-02-17T00:24:27.682" v="137" actId="2696"/>
        <pc:sldMkLst>
          <pc:docMk/>
          <pc:sldMk cId="4137130761" sldId="383"/>
        </pc:sldMkLst>
      </pc:sldChg>
      <pc:sldChg chg="del">
        <pc:chgData name="Donald Ferguson" userId="d4e141de-59d3-4362-b58c-ed2804aa0504" providerId="ADAL" clId="{EDD1D1E7-784A-9846-B5B5-C9272B94BBA3}" dt="2020-02-17T00:24:27.688" v="138" actId="2696"/>
        <pc:sldMkLst>
          <pc:docMk/>
          <pc:sldMk cId="4098619611" sldId="384"/>
        </pc:sldMkLst>
      </pc:sldChg>
      <pc:sldChg chg="del">
        <pc:chgData name="Donald Ferguson" userId="d4e141de-59d3-4362-b58c-ed2804aa0504" providerId="ADAL" clId="{EDD1D1E7-784A-9846-B5B5-C9272B94BBA3}" dt="2020-02-17T00:24:27.695" v="139" actId="2696"/>
        <pc:sldMkLst>
          <pc:docMk/>
          <pc:sldMk cId="2349481855" sldId="385"/>
        </pc:sldMkLst>
      </pc:sldChg>
      <pc:sldChg chg="add del">
        <pc:chgData name="Donald Ferguson" userId="d4e141de-59d3-4362-b58c-ed2804aa0504" providerId="ADAL" clId="{EDD1D1E7-784A-9846-B5B5-C9272B94BBA3}" dt="2020-02-20T16:05:31.153" v="3671" actId="2696"/>
        <pc:sldMkLst>
          <pc:docMk/>
          <pc:sldMk cId="4254105195" sldId="385"/>
        </pc:sldMkLst>
      </pc:sldChg>
      <pc:sldChg chg="add del">
        <pc:chgData name="Donald Ferguson" userId="d4e141de-59d3-4362-b58c-ed2804aa0504" providerId="ADAL" clId="{EDD1D1E7-784A-9846-B5B5-C9272B94BBA3}" dt="2020-02-20T16:04:40.787" v="3633" actId="2696"/>
        <pc:sldMkLst>
          <pc:docMk/>
          <pc:sldMk cId="3762215369" sldId="386"/>
        </pc:sldMkLst>
      </pc:sldChg>
      <pc:sldChg chg="del">
        <pc:chgData name="Donald Ferguson" userId="d4e141de-59d3-4362-b58c-ed2804aa0504" providerId="ADAL" clId="{EDD1D1E7-784A-9846-B5B5-C9272B94BBA3}" dt="2020-02-17T00:24:27.702" v="140" actId="2696"/>
        <pc:sldMkLst>
          <pc:docMk/>
          <pc:sldMk cId="3857180218" sldId="386"/>
        </pc:sldMkLst>
      </pc:sldChg>
      <pc:sldChg chg="add del">
        <pc:chgData name="Donald Ferguson" userId="d4e141de-59d3-4362-b58c-ed2804aa0504" providerId="ADAL" clId="{EDD1D1E7-784A-9846-B5B5-C9272B94BBA3}" dt="2020-02-20T16:04:41.007" v="3634" actId="2696"/>
        <pc:sldMkLst>
          <pc:docMk/>
          <pc:sldMk cId="2545610451" sldId="387"/>
        </pc:sldMkLst>
      </pc:sldChg>
      <pc:sldChg chg="del">
        <pc:chgData name="Donald Ferguson" userId="d4e141de-59d3-4362-b58c-ed2804aa0504" providerId="ADAL" clId="{EDD1D1E7-784A-9846-B5B5-C9272B94BBA3}" dt="2020-02-17T00:24:27.708" v="141" actId="2696"/>
        <pc:sldMkLst>
          <pc:docMk/>
          <pc:sldMk cId="3344373452" sldId="387"/>
        </pc:sldMkLst>
      </pc:sldChg>
      <pc:sldChg chg="del">
        <pc:chgData name="Donald Ferguson" userId="d4e141de-59d3-4362-b58c-ed2804aa0504" providerId="ADAL" clId="{EDD1D1E7-784A-9846-B5B5-C9272B94BBA3}" dt="2020-02-17T00:24:27.720" v="143" actId="2696"/>
        <pc:sldMkLst>
          <pc:docMk/>
          <pc:sldMk cId="3014167298" sldId="389"/>
        </pc:sldMkLst>
      </pc:sldChg>
      <pc:sldChg chg="add del">
        <pc:chgData name="Donald Ferguson" userId="d4e141de-59d3-4362-b58c-ed2804aa0504" providerId="ADAL" clId="{EDD1D1E7-784A-9846-B5B5-C9272B94BBA3}" dt="2020-02-20T16:04:41.447" v="3636" actId="2696"/>
        <pc:sldMkLst>
          <pc:docMk/>
          <pc:sldMk cId="3377158388" sldId="389"/>
        </pc:sldMkLst>
      </pc:sldChg>
      <pc:sldChg chg="add del">
        <pc:chgData name="Donald Ferguson" userId="d4e141de-59d3-4362-b58c-ed2804aa0504" providerId="ADAL" clId="{EDD1D1E7-784A-9846-B5B5-C9272B94BBA3}" dt="2020-02-20T16:04:38.838" v="3616" actId="2696"/>
        <pc:sldMkLst>
          <pc:docMk/>
          <pc:sldMk cId="1047657502" sldId="393"/>
        </pc:sldMkLst>
      </pc:sldChg>
      <pc:sldChg chg="add del">
        <pc:chgData name="Donald Ferguson" userId="d4e141de-59d3-4362-b58c-ed2804aa0504" providerId="ADAL" clId="{EDD1D1E7-784A-9846-B5B5-C9272B94BBA3}" dt="2020-02-20T16:04:39.061" v="3617" actId="2696"/>
        <pc:sldMkLst>
          <pc:docMk/>
          <pc:sldMk cId="611828881" sldId="394"/>
        </pc:sldMkLst>
      </pc:sldChg>
      <pc:sldChg chg="del">
        <pc:chgData name="Donald Ferguson" userId="d4e141de-59d3-4362-b58c-ed2804aa0504" providerId="ADAL" clId="{EDD1D1E7-784A-9846-B5B5-C9272B94BBA3}" dt="2020-02-17T00:24:27.558" v="123" actId="2696"/>
        <pc:sldMkLst>
          <pc:docMk/>
          <pc:sldMk cId="2542437766" sldId="395"/>
        </pc:sldMkLst>
      </pc:sldChg>
      <pc:sldChg chg="del">
        <pc:chgData name="Donald Ferguson" userId="d4e141de-59d3-4362-b58c-ed2804aa0504" providerId="ADAL" clId="{EDD1D1E7-784A-9846-B5B5-C9272B94BBA3}" dt="2020-02-17T00:24:27.571" v="124" actId="2696"/>
        <pc:sldMkLst>
          <pc:docMk/>
          <pc:sldMk cId="2485904609" sldId="396"/>
        </pc:sldMkLst>
      </pc:sldChg>
      <pc:sldChg chg="del">
        <pc:chgData name="Donald Ferguson" userId="d4e141de-59d3-4362-b58c-ed2804aa0504" providerId="ADAL" clId="{EDD1D1E7-784A-9846-B5B5-C9272B94BBA3}" dt="2020-02-17T00:24:27.581" v="125" actId="2696"/>
        <pc:sldMkLst>
          <pc:docMk/>
          <pc:sldMk cId="2984585421" sldId="397"/>
        </pc:sldMkLst>
      </pc:sldChg>
      <pc:sldChg chg="del">
        <pc:chgData name="Donald Ferguson" userId="d4e141de-59d3-4362-b58c-ed2804aa0504" providerId="ADAL" clId="{EDD1D1E7-784A-9846-B5B5-C9272B94BBA3}" dt="2020-02-17T00:24:27.602" v="127" actId="2696"/>
        <pc:sldMkLst>
          <pc:docMk/>
          <pc:sldMk cId="1405835961" sldId="399"/>
        </pc:sldMkLst>
      </pc:sldChg>
      <pc:sldChg chg="del">
        <pc:chgData name="Donald Ferguson" userId="d4e141de-59d3-4362-b58c-ed2804aa0504" providerId="ADAL" clId="{EDD1D1E7-784A-9846-B5B5-C9272B94BBA3}" dt="2020-02-17T00:24:27.611" v="128" actId="2696"/>
        <pc:sldMkLst>
          <pc:docMk/>
          <pc:sldMk cId="534384768" sldId="400"/>
        </pc:sldMkLst>
      </pc:sldChg>
      <pc:sldChg chg="del">
        <pc:chgData name="Donald Ferguson" userId="d4e141de-59d3-4362-b58c-ed2804aa0504" providerId="ADAL" clId="{EDD1D1E7-784A-9846-B5B5-C9272B94BBA3}" dt="2020-02-17T00:24:27.628" v="130" actId="2696"/>
        <pc:sldMkLst>
          <pc:docMk/>
          <pc:sldMk cId="3052420095" sldId="401"/>
        </pc:sldMkLst>
      </pc:sldChg>
      <pc:sldChg chg="del">
        <pc:chgData name="Donald Ferguson" userId="d4e141de-59d3-4362-b58c-ed2804aa0504" providerId="ADAL" clId="{EDD1D1E7-784A-9846-B5B5-C9272B94BBA3}" dt="2020-02-17T00:24:27.660" v="134" actId="2696"/>
        <pc:sldMkLst>
          <pc:docMk/>
          <pc:sldMk cId="281713245" sldId="402"/>
        </pc:sldMkLst>
      </pc:sldChg>
      <pc:sldChg chg="del">
        <pc:chgData name="Donald Ferguson" userId="d4e141de-59d3-4362-b58c-ed2804aa0504" providerId="ADAL" clId="{EDD1D1E7-784A-9846-B5B5-C9272B94BBA3}" dt="2020-02-17T00:24:27.714" v="142" actId="2696"/>
        <pc:sldMkLst>
          <pc:docMk/>
          <pc:sldMk cId="1707190200" sldId="403"/>
        </pc:sldMkLst>
      </pc:sldChg>
      <pc:sldChg chg="add del modTransition">
        <pc:chgData name="Donald Ferguson" userId="d4e141de-59d3-4362-b58c-ed2804aa0504" providerId="ADAL" clId="{EDD1D1E7-784A-9846-B5B5-C9272B94BBA3}" dt="2020-02-20T16:04:41.244" v="3635" actId="2696"/>
        <pc:sldMkLst>
          <pc:docMk/>
          <pc:sldMk cId="3028880281" sldId="403"/>
        </pc:sldMkLst>
      </pc:sldChg>
      <pc:sldChg chg="del">
        <pc:chgData name="Donald Ferguson" userId="d4e141de-59d3-4362-b58c-ed2804aa0504" providerId="ADAL" clId="{EDD1D1E7-784A-9846-B5B5-C9272B94BBA3}" dt="2020-02-17T00:24:27.725" v="144" actId="2696"/>
        <pc:sldMkLst>
          <pc:docMk/>
          <pc:sldMk cId="3523227996" sldId="404"/>
        </pc:sldMkLst>
      </pc:sldChg>
      <pc:sldChg chg="del">
        <pc:chgData name="Donald Ferguson" userId="d4e141de-59d3-4362-b58c-ed2804aa0504" providerId="ADAL" clId="{EDD1D1E7-784A-9846-B5B5-C9272B94BBA3}" dt="2020-02-17T00:24:27.517" v="119" actId="2696"/>
        <pc:sldMkLst>
          <pc:docMk/>
          <pc:sldMk cId="660582044" sldId="405"/>
        </pc:sldMkLst>
      </pc:sldChg>
      <pc:sldChg chg="del">
        <pc:chgData name="Donald Ferguson" userId="d4e141de-59d3-4362-b58c-ed2804aa0504" providerId="ADAL" clId="{EDD1D1E7-784A-9846-B5B5-C9272B94BBA3}" dt="2020-02-17T00:24:27.731" v="145" actId="2696"/>
        <pc:sldMkLst>
          <pc:docMk/>
          <pc:sldMk cId="3777639069" sldId="425"/>
        </pc:sldMkLst>
      </pc:sldChg>
      <pc:sldChg chg="del">
        <pc:chgData name="Donald Ferguson" userId="d4e141de-59d3-4362-b58c-ed2804aa0504" providerId="ADAL" clId="{EDD1D1E7-784A-9846-B5B5-C9272B94BBA3}" dt="2020-02-17T00:24:27.763" v="148" actId="2696"/>
        <pc:sldMkLst>
          <pc:docMk/>
          <pc:sldMk cId="1224718986" sldId="426"/>
        </pc:sldMkLst>
      </pc:sldChg>
      <pc:sldChg chg="del">
        <pc:chgData name="Donald Ferguson" userId="d4e141de-59d3-4362-b58c-ed2804aa0504" providerId="ADAL" clId="{EDD1D1E7-784A-9846-B5B5-C9272B94BBA3}" dt="2020-02-17T00:24:27.767" v="149" actId="2696"/>
        <pc:sldMkLst>
          <pc:docMk/>
          <pc:sldMk cId="302008836" sldId="427"/>
        </pc:sldMkLst>
      </pc:sldChg>
      <pc:sldChg chg="add">
        <pc:chgData name="Donald Ferguson" userId="d4e141de-59d3-4362-b58c-ed2804aa0504" providerId="ADAL" clId="{EDD1D1E7-784A-9846-B5B5-C9272B94BBA3}" dt="2020-02-19T15:15:14.758" v="2169"/>
        <pc:sldMkLst>
          <pc:docMk/>
          <pc:sldMk cId="2804092593" sldId="427"/>
        </pc:sldMkLst>
      </pc:sldChg>
      <pc:sldChg chg="add">
        <pc:chgData name="Donald Ferguson" userId="d4e141de-59d3-4362-b58c-ed2804aa0504" providerId="ADAL" clId="{EDD1D1E7-784A-9846-B5B5-C9272B94BBA3}" dt="2020-02-19T15:43:22.351" v="2174"/>
        <pc:sldMkLst>
          <pc:docMk/>
          <pc:sldMk cId="2365309852" sldId="433"/>
        </pc:sldMkLst>
      </pc:sldChg>
      <pc:sldChg chg="add ord">
        <pc:chgData name="Donald Ferguson" userId="d4e141de-59d3-4362-b58c-ed2804aa0504" providerId="ADAL" clId="{EDD1D1E7-784A-9846-B5B5-C9272B94BBA3}" dt="2020-02-20T16:00:07.897" v="3465"/>
        <pc:sldMkLst>
          <pc:docMk/>
          <pc:sldMk cId="2775742176" sldId="434"/>
        </pc:sldMkLst>
      </pc:sldChg>
      <pc:sldChg chg="add ord">
        <pc:chgData name="Donald Ferguson" userId="d4e141de-59d3-4362-b58c-ed2804aa0504" providerId="ADAL" clId="{EDD1D1E7-784A-9846-B5B5-C9272B94BBA3}" dt="2020-02-20T16:00:07.480" v="3464"/>
        <pc:sldMkLst>
          <pc:docMk/>
          <pc:sldMk cId="1021014686" sldId="435"/>
        </pc:sldMkLst>
      </pc:sldChg>
      <pc:sldChg chg="add">
        <pc:chgData name="Donald Ferguson" userId="d4e141de-59d3-4362-b58c-ed2804aa0504" providerId="ADAL" clId="{EDD1D1E7-784A-9846-B5B5-C9272B94BBA3}" dt="2020-02-19T15:43:22.351" v="2174"/>
        <pc:sldMkLst>
          <pc:docMk/>
          <pc:sldMk cId="33895071" sldId="436"/>
        </pc:sldMkLst>
      </pc:sldChg>
      <pc:sldChg chg="add">
        <pc:chgData name="Donald Ferguson" userId="d4e141de-59d3-4362-b58c-ed2804aa0504" providerId="ADAL" clId="{EDD1D1E7-784A-9846-B5B5-C9272B94BBA3}" dt="2020-02-19T15:43:22.351" v="2174"/>
        <pc:sldMkLst>
          <pc:docMk/>
          <pc:sldMk cId="4056085334" sldId="437"/>
        </pc:sldMkLst>
      </pc:sldChg>
      <pc:sldChg chg="add del">
        <pc:chgData name="Donald Ferguson" userId="d4e141de-59d3-4362-b58c-ed2804aa0504" providerId="ADAL" clId="{EDD1D1E7-784A-9846-B5B5-C9272B94BBA3}" dt="2020-02-19T15:53:34.415" v="2394" actId="2696"/>
        <pc:sldMkLst>
          <pc:docMk/>
          <pc:sldMk cId="4072250710" sldId="438"/>
        </pc:sldMkLst>
      </pc:sldChg>
      <pc:sldChg chg="add">
        <pc:chgData name="Donald Ferguson" userId="d4e141de-59d3-4362-b58c-ed2804aa0504" providerId="ADAL" clId="{EDD1D1E7-784A-9846-B5B5-C9272B94BBA3}" dt="2020-02-19T15:43:22.351" v="2174"/>
        <pc:sldMkLst>
          <pc:docMk/>
          <pc:sldMk cId="1279308467" sldId="439"/>
        </pc:sldMkLst>
      </pc:sldChg>
      <pc:sldChg chg="add">
        <pc:chgData name="Donald Ferguson" userId="d4e141de-59d3-4362-b58c-ed2804aa0504" providerId="ADAL" clId="{EDD1D1E7-784A-9846-B5B5-C9272B94BBA3}" dt="2020-02-19T15:43:22.351" v="2174"/>
        <pc:sldMkLst>
          <pc:docMk/>
          <pc:sldMk cId="2761097108" sldId="440"/>
        </pc:sldMkLst>
      </pc:sldChg>
      <pc:sldChg chg="del">
        <pc:chgData name="Donald Ferguson" userId="d4e141de-59d3-4362-b58c-ed2804aa0504" providerId="ADAL" clId="{EDD1D1E7-784A-9846-B5B5-C9272B94BBA3}" dt="2020-02-17T00:24:26.894" v="76" actId="2696"/>
        <pc:sldMkLst>
          <pc:docMk/>
          <pc:sldMk cId="3464870814" sldId="440"/>
        </pc:sldMkLst>
      </pc:sldChg>
      <pc:sldChg chg="add">
        <pc:chgData name="Donald Ferguson" userId="d4e141de-59d3-4362-b58c-ed2804aa0504" providerId="ADAL" clId="{EDD1D1E7-784A-9846-B5B5-C9272B94BBA3}" dt="2020-02-19T15:43:22.351" v="2174"/>
        <pc:sldMkLst>
          <pc:docMk/>
          <pc:sldMk cId="1272586155" sldId="441"/>
        </pc:sldMkLst>
      </pc:sldChg>
      <pc:sldChg chg="add">
        <pc:chgData name="Donald Ferguson" userId="d4e141de-59d3-4362-b58c-ed2804aa0504" providerId="ADAL" clId="{EDD1D1E7-784A-9846-B5B5-C9272B94BBA3}" dt="2020-02-19T15:43:22.351" v="2174"/>
        <pc:sldMkLst>
          <pc:docMk/>
          <pc:sldMk cId="3132599848" sldId="442"/>
        </pc:sldMkLst>
      </pc:sldChg>
      <pc:sldChg chg="add">
        <pc:chgData name="Donald Ferguson" userId="d4e141de-59d3-4362-b58c-ed2804aa0504" providerId="ADAL" clId="{EDD1D1E7-784A-9846-B5B5-C9272B94BBA3}" dt="2020-02-19T15:43:22.351" v="2174"/>
        <pc:sldMkLst>
          <pc:docMk/>
          <pc:sldMk cId="449593251" sldId="443"/>
        </pc:sldMkLst>
      </pc:sldChg>
      <pc:sldChg chg="add">
        <pc:chgData name="Donald Ferguson" userId="d4e141de-59d3-4362-b58c-ed2804aa0504" providerId="ADAL" clId="{EDD1D1E7-784A-9846-B5B5-C9272B94BBA3}" dt="2020-02-19T15:43:22.351" v="2174"/>
        <pc:sldMkLst>
          <pc:docMk/>
          <pc:sldMk cId="699973608" sldId="444"/>
        </pc:sldMkLst>
      </pc:sldChg>
      <pc:sldChg chg="del">
        <pc:chgData name="Donald Ferguson" userId="d4e141de-59d3-4362-b58c-ed2804aa0504" providerId="ADAL" clId="{EDD1D1E7-784A-9846-B5B5-C9272B94BBA3}" dt="2020-02-17T00:24:27.736" v="146" actId="2696"/>
        <pc:sldMkLst>
          <pc:docMk/>
          <pc:sldMk cId="2195452989" sldId="445"/>
        </pc:sldMkLst>
      </pc:sldChg>
      <pc:sldChg chg="add del">
        <pc:chgData name="Donald Ferguson" userId="d4e141de-59d3-4362-b58c-ed2804aa0504" providerId="ADAL" clId="{EDD1D1E7-784A-9846-B5B5-C9272B94BBA3}" dt="2020-02-20T16:04:35.806" v="3591" actId="2696"/>
        <pc:sldMkLst>
          <pc:docMk/>
          <pc:sldMk cId="2734658536" sldId="445"/>
        </pc:sldMkLst>
      </pc:sldChg>
      <pc:sldChg chg="add del">
        <pc:chgData name="Donald Ferguson" userId="d4e141de-59d3-4362-b58c-ed2804aa0504" providerId="ADAL" clId="{EDD1D1E7-784A-9846-B5B5-C9272B94BBA3}" dt="2020-02-20T16:01:27.243" v="3500" actId="2696"/>
        <pc:sldMkLst>
          <pc:docMk/>
          <pc:sldMk cId="1442892903" sldId="446"/>
        </pc:sldMkLst>
      </pc:sldChg>
      <pc:sldChg chg="del">
        <pc:chgData name="Donald Ferguson" userId="d4e141de-59d3-4362-b58c-ed2804aa0504" providerId="ADAL" clId="{EDD1D1E7-784A-9846-B5B5-C9272B94BBA3}" dt="2020-02-17T00:24:27.818" v="151" actId="2696"/>
        <pc:sldMkLst>
          <pc:docMk/>
          <pc:sldMk cId="2980501261" sldId="446"/>
        </pc:sldMkLst>
      </pc:sldChg>
      <pc:sldChg chg="add del">
        <pc:chgData name="Donald Ferguson" userId="d4e141de-59d3-4362-b58c-ed2804aa0504" providerId="ADAL" clId="{EDD1D1E7-784A-9846-B5B5-C9272B94BBA3}" dt="2020-02-20T16:01:27.929" v="3501" actId="2696"/>
        <pc:sldMkLst>
          <pc:docMk/>
          <pc:sldMk cId="2661404111" sldId="447"/>
        </pc:sldMkLst>
      </pc:sldChg>
      <pc:sldChg chg="del">
        <pc:chgData name="Donald Ferguson" userId="d4e141de-59d3-4362-b58c-ed2804aa0504" providerId="ADAL" clId="{EDD1D1E7-784A-9846-B5B5-C9272B94BBA3}" dt="2020-02-17T00:24:26.912" v="77" actId="2696"/>
        <pc:sldMkLst>
          <pc:docMk/>
          <pc:sldMk cId="3353554364" sldId="447"/>
        </pc:sldMkLst>
      </pc:sldChg>
      <pc:sldChg chg="add del">
        <pc:chgData name="Donald Ferguson" userId="d4e141de-59d3-4362-b58c-ed2804aa0504" providerId="ADAL" clId="{EDD1D1E7-784A-9846-B5B5-C9272B94BBA3}" dt="2020-02-20T16:01:29.188" v="3502" actId="2696"/>
        <pc:sldMkLst>
          <pc:docMk/>
          <pc:sldMk cId="137772722" sldId="448"/>
        </pc:sldMkLst>
      </pc:sldChg>
      <pc:sldChg chg="del">
        <pc:chgData name="Donald Ferguson" userId="d4e141de-59d3-4362-b58c-ed2804aa0504" providerId="ADAL" clId="{EDD1D1E7-784A-9846-B5B5-C9272B94BBA3}" dt="2020-02-17T00:24:26.928" v="78" actId="2696"/>
        <pc:sldMkLst>
          <pc:docMk/>
          <pc:sldMk cId="1740342519" sldId="448"/>
        </pc:sldMkLst>
      </pc:sldChg>
      <pc:sldChg chg="del">
        <pc:chgData name="Donald Ferguson" userId="d4e141de-59d3-4362-b58c-ed2804aa0504" providerId="ADAL" clId="{EDD1D1E7-784A-9846-B5B5-C9272B94BBA3}" dt="2020-02-17T00:24:26.945" v="79" actId="2696"/>
        <pc:sldMkLst>
          <pc:docMk/>
          <pc:sldMk cId="1288696834" sldId="449"/>
        </pc:sldMkLst>
      </pc:sldChg>
      <pc:sldChg chg="add del">
        <pc:chgData name="Donald Ferguson" userId="d4e141de-59d3-4362-b58c-ed2804aa0504" providerId="ADAL" clId="{EDD1D1E7-784A-9846-B5B5-C9272B94BBA3}" dt="2020-02-20T16:01:29.817" v="3503" actId="2696"/>
        <pc:sldMkLst>
          <pc:docMk/>
          <pc:sldMk cId="3638774346" sldId="449"/>
        </pc:sldMkLst>
      </pc:sldChg>
      <pc:sldChg chg="del">
        <pc:chgData name="Donald Ferguson" userId="d4e141de-59d3-4362-b58c-ed2804aa0504" providerId="ADAL" clId="{EDD1D1E7-784A-9846-B5B5-C9272B94BBA3}" dt="2020-02-17T00:24:26.980" v="81" actId="2696"/>
        <pc:sldMkLst>
          <pc:docMk/>
          <pc:sldMk cId="2376373341" sldId="450"/>
        </pc:sldMkLst>
      </pc:sldChg>
      <pc:sldChg chg="add del">
        <pc:chgData name="Donald Ferguson" userId="d4e141de-59d3-4362-b58c-ed2804aa0504" providerId="ADAL" clId="{EDD1D1E7-784A-9846-B5B5-C9272B94BBA3}" dt="2020-02-20T16:01:30.936" v="3504" actId="2696"/>
        <pc:sldMkLst>
          <pc:docMk/>
          <pc:sldMk cId="2865823102" sldId="450"/>
        </pc:sldMkLst>
      </pc:sldChg>
      <pc:sldChg chg="del">
        <pc:chgData name="Donald Ferguson" userId="d4e141de-59d3-4362-b58c-ed2804aa0504" providerId="ADAL" clId="{EDD1D1E7-784A-9846-B5B5-C9272B94BBA3}" dt="2020-02-17T00:24:27.867" v="156" actId="2696"/>
        <pc:sldMkLst>
          <pc:docMk/>
          <pc:sldMk cId="2828478175" sldId="451"/>
        </pc:sldMkLst>
      </pc:sldChg>
      <pc:sldChg chg="add del">
        <pc:chgData name="Donald Ferguson" userId="d4e141de-59d3-4362-b58c-ed2804aa0504" providerId="ADAL" clId="{EDD1D1E7-784A-9846-B5B5-C9272B94BBA3}" dt="2020-02-20T16:01:40.891" v="3509" actId="2696"/>
        <pc:sldMkLst>
          <pc:docMk/>
          <pc:sldMk cId="2842661014" sldId="451"/>
        </pc:sldMkLst>
      </pc:sldChg>
      <pc:sldChg chg="del">
        <pc:chgData name="Donald Ferguson" userId="d4e141de-59d3-4362-b58c-ed2804aa0504" providerId="ADAL" clId="{EDD1D1E7-784A-9846-B5B5-C9272B94BBA3}" dt="2020-02-17T00:24:27.878" v="157" actId="2696"/>
        <pc:sldMkLst>
          <pc:docMk/>
          <pc:sldMk cId="2512503774" sldId="452"/>
        </pc:sldMkLst>
      </pc:sldChg>
      <pc:sldChg chg="add del">
        <pc:chgData name="Donald Ferguson" userId="d4e141de-59d3-4362-b58c-ed2804aa0504" providerId="ADAL" clId="{EDD1D1E7-784A-9846-B5B5-C9272B94BBA3}" dt="2020-02-19T15:57:16.468" v="2571" actId="2696"/>
        <pc:sldMkLst>
          <pc:docMk/>
          <pc:sldMk cId="3290141333" sldId="452"/>
        </pc:sldMkLst>
      </pc:sldChg>
      <pc:sldChg chg="del">
        <pc:chgData name="Donald Ferguson" userId="d4e141de-59d3-4362-b58c-ed2804aa0504" providerId="ADAL" clId="{EDD1D1E7-784A-9846-B5B5-C9272B94BBA3}" dt="2020-02-17T00:24:26.996" v="82" actId="2696"/>
        <pc:sldMkLst>
          <pc:docMk/>
          <pc:sldMk cId="333898581" sldId="453"/>
        </pc:sldMkLst>
      </pc:sldChg>
      <pc:sldChg chg="add del">
        <pc:chgData name="Donald Ferguson" userId="d4e141de-59d3-4362-b58c-ed2804aa0504" providerId="ADAL" clId="{EDD1D1E7-784A-9846-B5B5-C9272B94BBA3}" dt="2020-02-19T15:57:17.355" v="2572" actId="2696"/>
        <pc:sldMkLst>
          <pc:docMk/>
          <pc:sldMk cId="790783206" sldId="453"/>
        </pc:sldMkLst>
      </pc:sldChg>
      <pc:sldChg chg="add del">
        <pc:chgData name="Donald Ferguson" userId="d4e141de-59d3-4362-b58c-ed2804aa0504" providerId="ADAL" clId="{EDD1D1E7-784A-9846-B5B5-C9272B94BBA3}" dt="2020-02-19T15:57:18.041" v="2573" actId="2696"/>
        <pc:sldMkLst>
          <pc:docMk/>
          <pc:sldMk cId="173295392" sldId="454"/>
        </pc:sldMkLst>
      </pc:sldChg>
      <pc:sldChg chg="del">
        <pc:chgData name="Donald Ferguson" userId="d4e141de-59d3-4362-b58c-ed2804aa0504" providerId="ADAL" clId="{EDD1D1E7-784A-9846-B5B5-C9272B94BBA3}" dt="2020-02-17T00:24:27.011" v="83" actId="2696"/>
        <pc:sldMkLst>
          <pc:docMk/>
          <pc:sldMk cId="2416223229" sldId="454"/>
        </pc:sldMkLst>
      </pc:sldChg>
      <pc:sldChg chg="del">
        <pc:chgData name="Donald Ferguson" userId="d4e141de-59d3-4362-b58c-ed2804aa0504" providerId="ADAL" clId="{EDD1D1E7-784A-9846-B5B5-C9272B94BBA3}" dt="2020-02-17T00:24:27.027" v="84" actId="2696"/>
        <pc:sldMkLst>
          <pc:docMk/>
          <pc:sldMk cId="286472573" sldId="455"/>
        </pc:sldMkLst>
      </pc:sldChg>
      <pc:sldChg chg="add del">
        <pc:chgData name="Donald Ferguson" userId="d4e141de-59d3-4362-b58c-ed2804aa0504" providerId="ADAL" clId="{EDD1D1E7-784A-9846-B5B5-C9272B94BBA3}" dt="2020-02-19T15:57:21.817" v="2574" actId="2696"/>
        <pc:sldMkLst>
          <pc:docMk/>
          <pc:sldMk cId="2457769762" sldId="455"/>
        </pc:sldMkLst>
      </pc:sldChg>
      <pc:sldChg chg="del">
        <pc:chgData name="Donald Ferguson" userId="d4e141de-59d3-4362-b58c-ed2804aa0504" providerId="ADAL" clId="{EDD1D1E7-784A-9846-B5B5-C9272B94BBA3}" dt="2020-02-17T00:24:27.058" v="86" actId="2696"/>
        <pc:sldMkLst>
          <pc:docMk/>
          <pc:sldMk cId="997735495" sldId="457"/>
        </pc:sldMkLst>
      </pc:sldChg>
      <pc:sldChg chg="del">
        <pc:chgData name="Donald Ferguson" userId="d4e141de-59d3-4362-b58c-ed2804aa0504" providerId="ADAL" clId="{EDD1D1E7-784A-9846-B5B5-C9272B94BBA3}" dt="2020-02-17T00:24:27.073" v="87" actId="2696"/>
        <pc:sldMkLst>
          <pc:docMk/>
          <pc:sldMk cId="3573713614" sldId="458"/>
        </pc:sldMkLst>
      </pc:sldChg>
      <pc:sldChg chg="del">
        <pc:chgData name="Donald Ferguson" userId="d4e141de-59d3-4362-b58c-ed2804aa0504" providerId="ADAL" clId="{EDD1D1E7-784A-9846-B5B5-C9272B94BBA3}" dt="2020-02-17T00:24:27.088" v="88" actId="2696"/>
        <pc:sldMkLst>
          <pc:docMk/>
          <pc:sldMk cId="3422377779" sldId="460"/>
        </pc:sldMkLst>
      </pc:sldChg>
      <pc:sldChg chg="add del">
        <pc:chgData name="Donald Ferguson" userId="d4e141de-59d3-4362-b58c-ed2804aa0504" providerId="ADAL" clId="{EDD1D1E7-784A-9846-B5B5-C9272B94BBA3}" dt="2020-02-20T16:04:37.152" v="3609" actId="2696"/>
        <pc:sldMkLst>
          <pc:docMk/>
          <pc:sldMk cId="2296773643" sldId="462"/>
        </pc:sldMkLst>
      </pc:sldChg>
      <pc:sldChg chg="add del">
        <pc:chgData name="Donald Ferguson" userId="d4e141de-59d3-4362-b58c-ed2804aa0504" providerId="ADAL" clId="{EDD1D1E7-784A-9846-B5B5-C9272B94BBA3}" dt="2020-02-20T16:04:37.397" v="3610" actId="2696"/>
        <pc:sldMkLst>
          <pc:docMk/>
          <pc:sldMk cId="3667369566" sldId="464"/>
        </pc:sldMkLst>
      </pc:sldChg>
      <pc:sldChg chg="add del">
        <pc:chgData name="Donald Ferguson" userId="d4e141de-59d3-4362-b58c-ed2804aa0504" providerId="ADAL" clId="{EDD1D1E7-784A-9846-B5B5-C9272B94BBA3}" dt="2020-02-20T16:04:37.624" v="3611" actId="2696"/>
        <pc:sldMkLst>
          <pc:docMk/>
          <pc:sldMk cId="2812864412" sldId="465"/>
        </pc:sldMkLst>
      </pc:sldChg>
      <pc:sldChg chg="add del">
        <pc:chgData name="Donald Ferguson" userId="d4e141de-59d3-4362-b58c-ed2804aa0504" providerId="ADAL" clId="{EDD1D1E7-784A-9846-B5B5-C9272B94BBA3}" dt="2020-02-20T16:04:38.025" v="3612" actId="2696"/>
        <pc:sldMkLst>
          <pc:docMk/>
          <pc:sldMk cId="3024723278" sldId="466"/>
        </pc:sldMkLst>
      </pc:sldChg>
      <pc:sldChg chg="add del">
        <pc:chgData name="Donald Ferguson" userId="d4e141de-59d3-4362-b58c-ed2804aa0504" providerId="ADAL" clId="{EDD1D1E7-784A-9846-B5B5-C9272B94BBA3}" dt="2020-02-20T16:04:38.220" v="3613" actId="2696"/>
        <pc:sldMkLst>
          <pc:docMk/>
          <pc:sldMk cId="1846745084" sldId="467"/>
        </pc:sldMkLst>
      </pc:sldChg>
      <pc:sldChg chg="add del">
        <pc:chgData name="Donald Ferguson" userId="d4e141de-59d3-4362-b58c-ed2804aa0504" providerId="ADAL" clId="{EDD1D1E7-784A-9846-B5B5-C9272B94BBA3}" dt="2020-02-20T16:04:38.432" v="3614" actId="2696"/>
        <pc:sldMkLst>
          <pc:docMk/>
          <pc:sldMk cId="1920548079" sldId="468"/>
        </pc:sldMkLst>
      </pc:sldChg>
      <pc:sldChg chg="add del">
        <pc:chgData name="Donald Ferguson" userId="d4e141de-59d3-4362-b58c-ed2804aa0504" providerId="ADAL" clId="{EDD1D1E7-784A-9846-B5B5-C9272B94BBA3}" dt="2020-02-20T16:04:38.636" v="3615" actId="2696"/>
        <pc:sldMkLst>
          <pc:docMk/>
          <pc:sldMk cId="1282306494" sldId="469"/>
        </pc:sldMkLst>
      </pc:sldChg>
      <pc:sldChg chg="del">
        <pc:chgData name="Donald Ferguson" userId="d4e141de-59d3-4362-b58c-ed2804aa0504" providerId="ADAL" clId="{EDD1D1E7-784A-9846-B5B5-C9272B94BBA3}" dt="2020-02-17T00:24:27.230" v="95" actId="2696"/>
        <pc:sldMkLst>
          <pc:docMk/>
          <pc:sldMk cId="3890385828" sldId="470"/>
        </pc:sldMkLst>
      </pc:sldChg>
      <pc:sldChg chg="del">
        <pc:chgData name="Donald Ferguson" userId="d4e141de-59d3-4362-b58c-ed2804aa0504" providerId="ADAL" clId="{EDD1D1E7-784A-9846-B5B5-C9272B94BBA3}" dt="2020-02-17T00:24:26.859" v="74" actId="2696"/>
        <pc:sldMkLst>
          <pc:docMk/>
          <pc:sldMk cId="925830997" sldId="492"/>
        </pc:sldMkLst>
      </pc:sldChg>
      <pc:sldChg chg="del">
        <pc:chgData name="Donald Ferguson" userId="d4e141de-59d3-4362-b58c-ed2804aa0504" providerId="ADAL" clId="{EDD1D1E7-784A-9846-B5B5-C9272B94BBA3}" dt="2020-02-17T00:24:26.876" v="75" actId="2696"/>
        <pc:sldMkLst>
          <pc:docMk/>
          <pc:sldMk cId="3983289444" sldId="493"/>
        </pc:sldMkLst>
      </pc:sldChg>
      <pc:sldChg chg="del">
        <pc:chgData name="Donald Ferguson" userId="d4e141de-59d3-4362-b58c-ed2804aa0504" providerId="ADAL" clId="{EDD1D1E7-784A-9846-B5B5-C9272B94BBA3}" dt="2020-02-17T00:24:27.353" v="104" actId="2696"/>
        <pc:sldMkLst>
          <pc:docMk/>
          <pc:sldMk cId="923693292" sldId="494"/>
        </pc:sldMkLst>
      </pc:sldChg>
      <pc:sldChg chg="del">
        <pc:chgData name="Donald Ferguson" userId="d4e141de-59d3-4362-b58c-ed2804aa0504" providerId="ADAL" clId="{EDD1D1E7-784A-9846-B5B5-C9272B94BBA3}" dt="2020-02-17T00:24:27.378" v="106" actId="2696"/>
        <pc:sldMkLst>
          <pc:docMk/>
          <pc:sldMk cId="965562140" sldId="495"/>
        </pc:sldMkLst>
      </pc:sldChg>
      <pc:sldChg chg="del">
        <pc:chgData name="Donald Ferguson" userId="d4e141de-59d3-4362-b58c-ed2804aa0504" providerId="ADAL" clId="{EDD1D1E7-784A-9846-B5B5-C9272B94BBA3}" dt="2020-02-17T00:24:27.389" v="107" actId="2696"/>
        <pc:sldMkLst>
          <pc:docMk/>
          <pc:sldMk cId="1666265683" sldId="496"/>
        </pc:sldMkLst>
      </pc:sldChg>
      <pc:sldChg chg="del">
        <pc:chgData name="Donald Ferguson" userId="d4e141de-59d3-4362-b58c-ed2804aa0504" providerId="ADAL" clId="{EDD1D1E7-784A-9846-B5B5-C9272B94BBA3}" dt="2020-02-17T00:24:27.402" v="108" actId="2696"/>
        <pc:sldMkLst>
          <pc:docMk/>
          <pc:sldMk cId="1313507679" sldId="497"/>
        </pc:sldMkLst>
      </pc:sldChg>
      <pc:sldChg chg="del">
        <pc:chgData name="Donald Ferguson" userId="d4e141de-59d3-4362-b58c-ed2804aa0504" providerId="ADAL" clId="{EDD1D1E7-784A-9846-B5B5-C9272B94BBA3}" dt="2020-02-17T00:24:27.414" v="109" actId="2696"/>
        <pc:sldMkLst>
          <pc:docMk/>
          <pc:sldMk cId="513995787" sldId="498"/>
        </pc:sldMkLst>
      </pc:sldChg>
      <pc:sldChg chg="del">
        <pc:chgData name="Donald Ferguson" userId="d4e141de-59d3-4362-b58c-ed2804aa0504" providerId="ADAL" clId="{EDD1D1E7-784A-9846-B5B5-C9272B94BBA3}" dt="2020-02-17T00:24:27.424" v="110" actId="2696"/>
        <pc:sldMkLst>
          <pc:docMk/>
          <pc:sldMk cId="3811073882" sldId="499"/>
        </pc:sldMkLst>
      </pc:sldChg>
      <pc:sldChg chg="del">
        <pc:chgData name="Donald Ferguson" userId="d4e141de-59d3-4362-b58c-ed2804aa0504" providerId="ADAL" clId="{EDD1D1E7-784A-9846-B5B5-C9272B94BBA3}" dt="2020-02-17T00:24:27.435" v="111" actId="2696"/>
        <pc:sldMkLst>
          <pc:docMk/>
          <pc:sldMk cId="4211774330" sldId="500"/>
        </pc:sldMkLst>
      </pc:sldChg>
      <pc:sldChg chg="del">
        <pc:chgData name="Donald Ferguson" userId="d4e141de-59d3-4362-b58c-ed2804aa0504" providerId="ADAL" clId="{EDD1D1E7-784A-9846-B5B5-C9272B94BBA3}" dt="2020-02-17T00:24:27.446" v="112" actId="2696"/>
        <pc:sldMkLst>
          <pc:docMk/>
          <pc:sldMk cId="3559268037" sldId="501"/>
        </pc:sldMkLst>
      </pc:sldChg>
      <pc:sldChg chg="del">
        <pc:chgData name="Donald Ferguson" userId="d4e141de-59d3-4362-b58c-ed2804aa0504" providerId="ADAL" clId="{EDD1D1E7-784A-9846-B5B5-C9272B94BBA3}" dt="2020-02-17T00:24:27.457" v="113" actId="2696"/>
        <pc:sldMkLst>
          <pc:docMk/>
          <pc:sldMk cId="385128259" sldId="502"/>
        </pc:sldMkLst>
      </pc:sldChg>
      <pc:sldChg chg="del">
        <pc:chgData name="Donald Ferguson" userId="d4e141de-59d3-4362-b58c-ed2804aa0504" providerId="ADAL" clId="{EDD1D1E7-784A-9846-B5B5-C9272B94BBA3}" dt="2020-02-17T00:24:27.467" v="114" actId="2696"/>
        <pc:sldMkLst>
          <pc:docMk/>
          <pc:sldMk cId="654335857" sldId="503"/>
        </pc:sldMkLst>
      </pc:sldChg>
      <pc:sldChg chg="del">
        <pc:chgData name="Donald Ferguson" userId="d4e141de-59d3-4362-b58c-ed2804aa0504" providerId="ADAL" clId="{EDD1D1E7-784A-9846-B5B5-C9272B94BBA3}" dt="2020-02-17T00:24:27.477" v="115" actId="2696"/>
        <pc:sldMkLst>
          <pc:docMk/>
          <pc:sldMk cId="1884123174" sldId="504"/>
        </pc:sldMkLst>
      </pc:sldChg>
      <pc:sldChg chg="del">
        <pc:chgData name="Donald Ferguson" userId="d4e141de-59d3-4362-b58c-ed2804aa0504" providerId="ADAL" clId="{EDD1D1E7-784A-9846-B5B5-C9272B94BBA3}" dt="2020-02-17T00:24:27.487" v="116" actId="2696"/>
        <pc:sldMkLst>
          <pc:docMk/>
          <pc:sldMk cId="3713413637" sldId="505"/>
        </pc:sldMkLst>
      </pc:sldChg>
      <pc:sldChg chg="del">
        <pc:chgData name="Donald Ferguson" userId="d4e141de-59d3-4362-b58c-ed2804aa0504" providerId="ADAL" clId="{EDD1D1E7-784A-9846-B5B5-C9272B94BBA3}" dt="2020-02-17T00:24:27.497" v="117" actId="2696"/>
        <pc:sldMkLst>
          <pc:docMk/>
          <pc:sldMk cId="2428393404" sldId="506"/>
        </pc:sldMkLst>
      </pc:sldChg>
      <pc:sldChg chg="del">
        <pc:chgData name="Donald Ferguson" userId="d4e141de-59d3-4362-b58c-ed2804aa0504" providerId="ADAL" clId="{EDD1D1E7-784A-9846-B5B5-C9272B94BBA3}" dt="2020-02-17T00:24:27.507" v="118" actId="2696"/>
        <pc:sldMkLst>
          <pc:docMk/>
          <pc:sldMk cId="3353030318" sldId="507"/>
        </pc:sldMkLst>
      </pc:sldChg>
      <pc:sldChg chg="modSp add del ord">
        <pc:chgData name="Donald Ferguson" userId="d4e141de-59d3-4362-b58c-ed2804aa0504" providerId="ADAL" clId="{EDD1D1E7-784A-9846-B5B5-C9272B94BBA3}" dt="2020-02-20T18:17:10.021" v="3673" actId="20577"/>
        <pc:sldMkLst>
          <pc:docMk/>
          <pc:sldMk cId="1992003750" sldId="511"/>
        </pc:sldMkLst>
        <pc:spChg chg="mod">
          <ac:chgData name="Donald Ferguson" userId="d4e141de-59d3-4362-b58c-ed2804aa0504" providerId="ADAL" clId="{EDD1D1E7-784A-9846-B5B5-C9272B94BBA3}" dt="2020-02-20T18:17:10.021" v="3673" actId="20577"/>
          <ac:spMkLst>
            <pc:docMk/>
            <pc:sldMk cId="1992003750" sldId="511"/>
            <ac:spMk id="33798" creationId="{55FB4359-791D-5B40-928C-C62BDB029620}"/>
          </ac:spMkLst>
        </pc:spChg>
      </pc:sldChg>
      <pc:sldChg chg="del">
        <pc:chgData name="Donald Ferguson" userId="d4e141de-59d3-4362-b58c-ed2804aa0504" providerId="ADAL" clId="{EDD1D1E7-784A-9846-B5B5-C9272B94BBA3}" dt="2020-02-17T00:24:27.139" v="89" actId="2696"/>
        <pc:sldMkLst>
          <pc:docMk/>
          <pc:sldMk cId="3984373128" sldId="511"/>
        </pc:sldMkLst>
      </pc:sldChg>
      <pc:sldChg chg="del">
        <pc:chgData name="Donald Ferguson" userId="d4e141de-59d3-4362-b58c-ed2804aa0504" providerId="ADAL" clId="{EDD1D1E7-784A-9846-B5B5-C9272B94BBA3}" dt="2020-02-17T00:24:57.891" v="178" actId="2696"/>
        <pc:sldMkLst>
          <pc:docMk/>
          <pc:sldMk cId="2194306318" sldId="512"/>
        </pc:sldMkLst>
      </pc:sldChg>
      <pc:sldChg chg="addSp delSp modSp add del ord">
        <pc:chgData name="Donald Ferguson" userId="d4e141de-59d3-4362-b58c-ed2804aa0504" providerId="ADAL" clId="{EDD1D1E7-784A-9846-B5B5-C9272B94BBA3}" dt="2020-02-19T16:00:42.319" v="2731" actId="2696"/>
        <pc:sldMkLst>
          <pc:docMk/>
          <pc:sldMk cId="2382279882" sldId="517"/>
        </pc:sldMkLst>
        <pc:spChg chg="del">
          <ac:chgData name="Donald Ferguson" userId="d4e141de-59d3-4362-b58c-ed2804aa0504" providerId="ADAL" clId="{EDD1D1E7-784A-9846-B5B5-C9272B94BBA3}" dt="2020-02-17T00:26:11.135" v="224" actId="478"/>
          <ac:spMkLst>
            <pc:docMk/>
            <pc:sldMk cId="2382279882" sldId="517"/>
            <ac:spMk id="4" creationId="{998279D6-FD9A-8D42-87B9-CFD00E50412F}"/>
          </ac:spMkLst>
        </pc:spChg>
        <pc:spChg chg="del">
          <ac:chgData name="Donald Ferguson" userId="d4e141de-59d3-4362-b58c-ed2804aa0504" providerId="ADAL" clId="{EDD1D1E7-784A-9846-B5B5-C9272B94BBA3}" dt="2020-02-17T00:26:11.135" v="224" actId="478"/>
          <ac:spMkLst>
            <pc:docMk/>
            <pc:sldMk cId="2382279882" sldId="517"/>
            <ac:spMk id="5" creationId="{CE748902-D82D-E940-A222-F51AA7DF66EA}"/>
          </ac:spMkLst>
        </pc:spChg>
        <pc:spChg chg="del">
          <ac:chgData name="Donald Ferguson" userId="d4e141de-59d3-4362-b58c-ed2804aa0504" providerId="ADAL" clId="{EDD1D1E7-784A-9846-B5B5-C9272B94BBA3}" dt="2020-02-17T00:26:11.135" v="224" actId="478"/>
          <ac:spMkLst>
            <pc:docMk/>
            <pc:sldMk cId="2382279882" sldId="517"/>
            <ac:spMk id="6" creationId="{67F3EE41-91FF-DC48-9459-E9AED30FC46F}"/>
          </ac:spMkLst>
        </pc:spChg>
        <pc:spChg chg="del">
          <ac:chgData name="Donald Ferguson" userId="d4e141de-59d3-4362-b58c-ed2804aa0504" providerId="ADAL" clId="{EDD1D1E7-784A-9846-B5B5-C9272B94BBA3}" dt="2020-02-17T00:26:11.135" v="224" actId="478"/>
          <ac:spMkLst>
            <pc:docMk/>
            <pc:sldMk cId="2382279882" sldId="517"/>
            <ac:spMk id="9" creationId="{BEE7BD1B-6059-F44A-9C74-686D5A719BE4}"/>
          </ac:spMkLst>
        </pc:spChg>
        <pc:spChg chg="del">
          <ac:chgData name="Donald Ferguson" userId="d4e141de-59d3-4362-b58c-ed2804aa0504" providerId="ADAL" clId="{EDD1D1E7-784A-9846-B5B5-C9272B94BBA3}" dt="2020-02-17T00:26:11.135" v="224" actId="478"/>
          <ac:spMkLst>
            <pc:docMk/>
            <pc:sldMk cId="2382279882" sldId="517"/>
            <ac:spMk id="11" creationId="{F64CCFB5-56CC-0148-8970-F4D6EADCB59C}"/>
          </ac:spMkLst>
        </pc:spChg>
        <pc:spChg chg="del">
          <ac:chgData name="Donald Ferguson" userId="d4e141de-59d3-4362-b58c-ed2804aa0504" providerId="ADAL" clId="{EDD1D1E7-784A-9846-B5B5-C9272B94BBA3}" dt="2020-02-17T00:26:11.135" v="224" actId="478"/>
          <ac:spMkLst>
            <pc:docMk/>
            <pc:sldMk cId="2382279882" sldId="517"/>
            <ac:spMk id="12" creationId="{0B13D893-C38A-F44E-B041-DCB1F46E124E}"/>
          </ac:spMkLst>
        </pc:spChg>
        <pc:spChg chg="del">
          <ac:chgData name="Donald Ferguson" userId="d4e141de-59d3-4362-b58c-ed2804aa0504" providerId="ADAL" clId="{EDD1D1E7-784A-9846-B5B5-C9272B94BBA3}" dt="2020-02-17T00:26:11.135" v="224" actId="478"/>
          <ac:spMkLst>
            <pc:docMk/>
            <pc:sldMk cId="2382279882" sldId="517"/>
            <ac:spMk id="13" creationId="{9DAB42C3-1976-0C4B-B959-0B74B80F3C7B}"/>
          </ac:spMkLst>
        </pc:spChg>
        <pc:spChg chg="del">
          <ac:chgData name="Donald Ferguson" userId="d4e141de-59d3-4362-b58c-ed2804aa0504" providerId="ADAL" clId="{EDD1D1E7-784A-9846-B5B5-C9272B94BBA3}" dt="2020-02-17T00:26:11.135" v="224" actId="478"/>
          <ac:spMkLst>
            <pc:docMk/>
            <pc:sldMk cId="2382279882" sldId="517"/>
            <ac:spMk id="16" creationId="{4D53860C-49F5-3B42-AC5B-D469E9A3484C}"/>
          </ac:spMkLst>
        </pc:spChg>
        <pc:spChg chg="add mod">
          <ac:chgData name="Donald Ferguson" userId="d4e141de-59d3-4362-b58c-ed2804aa0504" providerId="ADAL" clId="{EDD1D1E7-784A-9846-B5B5-C9272B94BBA3}" dt="2020-02-18T09:02:49.882" v="741" actId="20577"/>
          <ac:spMkLst>
            <pc:docMk/>
            <pc:sldMk cId="2382279882" sldId="517"/>
            <ac:spMk id="17" creationId="{D97B8086-3540-BC40-B5E7-4C15C360292D}"/>
          </ac:spMkLst>
        </pc:spChg>
        <pc:spChg chg="del mod">
          <ac:chgData name="Donald Ferguson" userId="d4e141de-59d3-4362-b58c-ed2804aa0504" providerId="ADAL" clId="{EDD1D1E7-784A-9846-B5B5-C9272B94BBA3}" dt="2020-02-17T00:27:28.849" v="226" actId="478"/>
          <ac:spMkLst>
            <pc:docMk/>
            <pc:sldMk cId="2382279882" sldId="517"/>
            <ac:spMk id="18" creationId="{C76781EA-7171-8846-8EE8-F3105A169415}"/>
          </ac:spMkLst>
        </pc:spChg>
        <pc:spChg chg="mod">
          <ac:chgData name="Donald Ferguson" userId="d4e141de-59d3-4362-b58c-ed2804aa0504" providerId="ADAL" clId="{EDD1D1E7-784A-9846-B5B5-C9272B94BBA3}" dt="2020-02-17T00:26:03.483" v="223" actId="20577"/>
          <ac:spMkLst>
            <pc:docMk/>
            <pc:sldMk cId="2382279882" sldId="517"/>
            <ac:spMk id="33794" creationId="{2D8A47D8-DB33-E34B-A433-FC79FD290EAE}"/>
          </ac:spMkLst>
        </pc:spChg>
        <pc:spChg chg="add del mod">
          <ac:chgData name="Donald Ferguson" userId="d4e141de-59d3-4362-b58c-ed2804aa0504" providerId="ADAL" clId="{EDD1D1E7-784A-9846-B5B5-C9272B94BBA3}" dt="2020-02-17T00:25:44.109" v="192" actId="20577"/>
          <ac:spMkLst>
            <pc:docMk/>
            <pc:sldMk cId="2382279882" sldId="517"/>
            <ac:spMk id="33798" creationId="{55FB4359-791D-5B40-928C-C62BDB029620}"/>
          </ac:spMkLst>
        </pc:spChg>
        <pc:picChg chg="add del">
          <ac:chgData name="Donald Ferguson" userId="d4e141de-59d3-4362-b58c-ed2804aa0504" providerId="ADAL" clId="{EDD1D1E7-784A-9846-B5B5-C9272B94BBA3}" dt="2020-02-17T00:25:33.091" v="190" actId="478"/>
          <ac:picMkLst>
            <pc:docMk/>
            <pc:sldMk cId="2382279882" sldId="517"/>
            <ac:picMk id="2" creationId="{4085BE04-B944-4844-B989-B185C28E954E}"/>
          </ac:picMkLst>
        </pc:picChg>
      </pc:sldChg>
      <pc:sldChg chg="del">
        <pc:chgData name="Donald Ferguson" userId="d4e141de-59d3-4362-b58c-ed2804aa0504" providerId="ADAL" clId="{EDD1D1E7-784A-9846-B5B5-C9272B94BBA3}" dt="2020-02-17T00:24:07.366" v="66" actId="2696"/>
        <pc:sldMkLst>
          <pc:docMk/>
          <pc:sldMk cId="3847538944" sldId="517"/>
        </pc:sldMkLst>
      </pc:sldChg>
      <pc:sldChg chg="addSp delSp modSp">
        <pc:chgData name="Donald Ferguson" userId="d4e141de-59d3-4362-b58c-ed2804aa0504" providerId="ADAL" clId="{EDD1D1E7-784A-9846-B5B5-C9272B94BBA3}" dt="2020-02-21T10:52:06.628" v="4751" actId="20577"/>
        <pc:sldMkLst>
          <pc:docMk/>
          <pc:sldMk cId="2646718230" sldId="518"/>
        </pc:sldMkLst>
        <pc:spChg chg="del mod">
          <ac:chgData name="Donald Ferguson" userId="d4e141de-59d3-4362-b58c-ed2804aa0504" providerId="ADAL" clId="{EDD1D1E7-784A-9846-B5B5-C9272B94BBA3}" dt="2020-02-19T15:50:12.554" v="2191" actId="478"/>
          <ac:spMkLst>
            <pc:docMk/>
            <pc:sldMk cId="2646718230" sldId="518"/>
            <ac:spMk id="8" creationId="{F916AC9F-F769-FB41-86FF-33E484CDD425}"/>
          </ac:spMkLst>
        </pc:spChg>
        <pc:spChg chg="add">
          <ac:chgData name="Donald Ferguson" userId="d4e141de-59d3-4362-b58c-ed2804aa0504" providerId="ADAL" clId="{EDD1D1E7-784A-9846-B5B5-C9272B94BBA3}" dt="2020-02-19T15:50:14.045" v="2192"/>
          <ac:spMkLst>
            <pc:docMk/>
            <pc:sldMk cId="2646718230" sldId="518"/>
            <ac:spMk id="9" creationId="{5EA22F07-16C3-4849-9730-FD421E0D5C3A}"/>
          </ac:spMkLst>
        </pc:spChg>
        <pc:spChg chg="mod">
          <ac:chgData name="Donald Ferguson" userId="d4e141de-59d3-4362-b58c-ed2804aa0504" providerId="ADAL" clId="{EDD1D1E7-784A-9846-B5B5-C9272B94BBA3}" dt="2020-02-21T10:52:06.628" v="4751" actId="20577"/>
          <ac:spMkLst>
            <pc:docMk/>
            <pc:sldMk cId="2646718230" sldId="518"/>
            <ac:spMk id="25604" creationId="{6B11FA86-85D9-424A-848A-872F44A244EB}"/>
          </ac:spMkLst>
        </pc:spChg>
      </pc:sldChg>
      <pc:sldChg chg="addSp delSp modSp add">
        <pc:chgData name="Donald Ferguson" userId="d4e141de-59d3-4362-b58c-ed2804aa0504" providerId="ADAL" clId="{EDD1D1E7-784A-9846-B5B5-C9272B94BBA3}" dt="2020-02-18T10:01:18.786" v="916"/>
        <pc:sldMkLst>
          <pc:docMk/>
          <pc:sldMk cId="394080930" sldId="519"/>
        </pc:sldMkLst>
        <pc:spChg chg="add del mod">
          <ac:chgData name="Donald Ferguson" userId="d4e141de-59d3-4362-b58c-ed2804aa0504" providerId="ADAL" clId="{EDD1D1E7-784A-9846-B5B5-C9272B94BBA3}" dt="2020-02-18T09:03:53.260" v="747" actId="478"/>
          <ac:spMkLst>
            <pc:docMk/>
            <pc:sldMk cId="394080930" sldId="519"/>
            <ac:spMk id="3" creationId="{38D5A93F-AA50-C549-99CA-169B7FFAC975}"/>
          </ac:spMkLst>
        </pc:spChg>
        <pc:spChg chg="add del mod">
          <ac:chgData name="Donald Ferguson" userId="d4e141de-59d3-4362-b58c-ed2804aa0504" providerId="ADAL" clId="{EDD1D1E7-784A-9846-B5B5-C9272B94BBA3}" dt="2020-02-18T09:35:55.214" v="869" actId="478"/>
          <ac:spMkLst>
            <pc:docMk/>
            <pc:sldMk cId="394080930" sldId="519"/>
            <ac:spMk id="5" creationId="{0564DCBA-B092-994B-A32B-E4534172FB83}"/>
          </ac:spMkLst>
        </pc:spChg>
        <pc:spChg chg="add del mod">
          <ac:chgData name="Donald Ferguson" userId="d4e141de-59d3-4362-b58c-ed2804aa0504" providerId="ADAL" clId="{EDD1D1E7-784A-9846-B5B5-C9272B94BBA3}" dt="2020-02-18T09:35:55.214" v="869" actId="478"/>
          <ac:spMkLst>
            <pc:docMk/>
            <pc:sldMk cId="394080930" sldId="519"/>
            <ac:spMk id="12" creationId="{3ADBF14C-F6D0-1541-BCE0-BF56208E0B05}"/>
          </ac:spMkLst>
        </pc:spChg>
        <pc:spChg chg="mod">
          <ac:chgData name="Donald Ferguson" userId="d4e141de-59d3-4362-b58c-ed2804aa0504" providerId="ADAL" clId="{EDD1D1E7-784A-9846-B5B5-C9272B94BBA3}" dt="2020-02-18T10:01:18.786" v="916"/>
          <ac:spMkLst>
            <pc:docMk/>
            <pc:sldMk cId="394080930" sldId="519"/>
            <ac:spMk id="17" creationId="{D97B8086-3540-BC40-B5E7-4C15C360292D}"/>
          </ac:spMkLst>
        </pc:spChg>
        <pc:spChg chg="mod">
          <ac:chgData name="Donald Ferguson" userId="d4e141de-59d3-4362-b58c-ed2804aa0504" providerId="ADAL" clId="{EDD1D1E7-784A-9846-B5B5-C9272B94BBA3}" dt="2020-02-18T09:04:29.905" v="763" actId="20577"/>
          <ac:spMkLst>
            <pc:docMk/>
            <pc:sldMk cId="394080930" sldId="519"/>
            <ac:spMk id="33794" creationId="{2D8A47D8-DB33-E34B-A433-FC79FD290EAE}"/>
          </ac:spMkLst>
        </pc:spChg>
        <pc:graphicFrameChg chg="add del mod modGraphic">
          <ac:chgData name="Donald Ferguson" userId="d4e141de-59d3-4362-b58c-ed2804aa0504" providerId="ADAL" clId="{EDD1D1E7-784A-9846-B5B5-C9272B94BBA3}" dt="2020-02-18T09:35:55.214" v="869" actId="478"/>
          <ac:graphicFrameMkLst>
            <pc:docMk/>
            <pc:sldMk cId="394080930" sldId="519"/>
            <ac:graphicFrameMk id="2" creationId="{3EF3022D-F84B-F34A-BBD7-4C759D1E3444}"/>
          </ac:graphicFrameMkLst>
        </pc:graphicFrameChg>
        <pc:graphicFrameChg chg="add del mod modGraphic">
          <ac:chgData name="Donald Ferguson" userId="d4e141de-59d3-4362-b58c-ed2804aa0504" providerId="ADAL" clId="{EDD1D1E7-784A-9846-B5B5-C9272B94BBA3}" dt="2020-02-18T09:35:55.214" v="869" actId="478"/>
          <ac:graphicFrameMkLst>
            <pc:docMk/>
            <pc:sldMk cId="394080930" sldId="519"/>
            <ac:graphicFrameMk id="4" creationId="{FA109392-E3F2-AA40-97E9-8DFB1E78B258}"/>
          </ac:graphicFrameMkLst>
        </pc:graphicFrameChg>
        <pc:picChg chg="add del mod">
          <ac:chgData name="Donald Ferguson" userId="d4e141de-59d3-4362-b58c-ed2804aa0504" providerId="ADAL" clId="{EDD1D1E7-784A-9846-B5B5-C9272B94BBA3}" dt="2020-02-18T10:00:01.690" v="905" actId="478"/>
          <ac:picMkLst>
            <pc:docMk/>
            <pc:sldMk cId="394080930" sldId="519"/>
            <ac:picMk id="6" creationId="{49B845E8-1DA4-AB44-94FA-6403C0986375}"/>
          </ac:picMkLst>
        </pc:picChg>
        <pc:picChg chg="add del mod">
          <ac:chgData name="Donald Ferguson" userId="d4e141de-59d3-4362-b58c-ed2804aa0504" providerId="ADAL" clId="{EDD1D1E7-784A-9846-B5B5-C9272B94BBA3}" dt="2020-02-18T09:39:19.387" v="891" actId="478"/>
          <ac:picMkLst>
            <pc:docMk/>
            <pc:sldMk cId="394080930" sldId="519"/>
            <ac:picMk id="8" creationId="{56D054CC-4A47-7946-B409-7E6A95189321}"/>
          </ac:picMkLst>
        </pc:picChg>
        <pc:picChg chg="add del mod">
          <ac:chgData name="Donald Ferguson" userId="d4e141de-59d3-4362-b58c-ed2804aa0504" providerId="ADAL" clId="{EDD1D1E7-784A-9846-B5B5-C9272B94BBA3}" dt="2020-02-18T09:59:52.159" v="901" actId="478"/>
          <ac:picMkLst>
            <pc:docMk/>
            <pc:sldMk cId="394080930" sldId="519"/>
            <ac:picMk id="9" creationId="{AC2A3055-8504-7541-8F72-7770D68BDF74}"/>
          </ac:picMkLst>
        </pc:picChg>
        <pc:picChg chg="add mod">
          <ac:chgData name="Donald Ferguson" userId="d4e141de-59d3-4362-b58c-ed2804aa0504" providerId="ADAL" clId="{EDD1D1E7-784A-9846-B5B5-C9272B94BBA3}" dt="2020-02-18T09:59:58.539" v="904" actId="1076"/>
          <ac:picMkLst>
            <pc:docMk/>
            <pc:sldMk cId="394080930" sldId="519"/>
            <ac:picMk id="11" creationId="{7777EA58-2988-424F-8F48-1DEFCAB2149A}"/>
          </ac:picMkLst>
        </pc:picChg>
        <pc:picChg chg="add mod">
          <ac:chgData name="Donald Ferguson" userId="d4e141de-59d3-4362-b58c-ed2804aa0504" providerId="ADAL" clId="{EDD1D1E7-784A-9846-B5B5-C9272B94BBA3}" dt="2020-02-18T10:00:33.898" v="908" actId="1076"/>
          <ac:picMkLst>
            <pc:docMk/>
            <pc:sldMk cId="394080930" sldId="519"/>
            <ac:picMk id="13" creationId="{5083A602-0098-D346-B434-137EF7DA3CF0}"/>
          </ac:picMkLst>
        </pc:picChg>
      </pc:sldChg>
      <pc:sldChg chg="del">
        <pc:chgData name="Donald Ferguson" userId="d4e141de-59d3-4362-b58c-ed2804aa0504" providerId="ADAL" clId="{EDD1D1E7-784A-9846-B5B5-C9272B94BBA3}" dt="2020-02-17T00:24:07.413" v="67" actId="2696"/>
        <pc:sldMkLst>
          <pc:docMk/>
          <pc:sldMk cId="3168674534" sldId="519"/>
        </pc:sldMkLst>
      </pc:sldChg>
      <pc:sldChg chg="del">
        <pc:chgData name="Donald Ferguson" userId="d4e141de-59d3-4362-b58c-ed2804aa0504" providerId="ADAL" clId="{EDD1D1E7-784A-9846-B5B5-C9272B94BBA3}" dt="2020-02-17T00:24:58.502" v="179" actId="2696"/>
        <pc:sldMkLst>
          <pc:docMk/>
          <pc:sldMk cId="1762955317" sldId="520"/>
        </pc:sldMkLst>
      </pc:sldChg>
      <pc:sldChg chg="addSp delSp modSp add del">
        <pc:chgData name="Donald Ferguson" userId="d4e141de-59d3-4362-b58c-ed2804aa0504" providerId="ADAL" clId="{EDD1D1E7-784A-9846-B5B5-C9272B94BBA3}" dt="2020-02-20T13:25:14.900" v="2928" actId="2696"/>
        <pc:sldMkLst>
          <pc:docMk/>
          <pc:sldMk cId="3062693811" sldId="520"/>
        </pc:sldMkLst>
        <pc:spChg chg="mod">
          <ac:chgData name="Donald Ferguson" userId="d4e141de-59d3-4362-b58c-ed2804aa0504" providerId="ADAL" clId="{EDD1D1E7-784A-9846-B5B5-C9272B94BBA3}" dt="2020-02-18T10:04:26.360" v="942" actId="5793"/>
          <ac:spMkLst>
            <pc:docMk/>
            <pc:sldMk cId="3062693811" sldId="520"/>
            <ac:spMk id="17" creationId="{D97B8086-3540-BC40-B5E7-4C15C360292D}"/>
          </ac:spMkLst>
        </pc:spChg>
        <pc:picChg chg="add mod">
          <ac:chgData name="Donald Ferguson" userId="d4e141de-59d3-4362-b58c-ed2804aa0504" providerId="ADAL" clId="{EDD1D1E7-784A-9846-B5B5-C9272B94BBA3}" dt="2020-02-18T10:03:39.726" v="924" actId="1076"/>
          <ac:picMkLst>
            <pc:docMk/>
            <pc:sldMk cId="3062693811" sldId="520"/>
            <ac:picMk id="2" creationId="{A1A96CFB-EB36-424B-85DE-BB352F10CB3A}"/>
          </ac:picMkLst>
        </pc:picChg>
        <pc:picChg chg="add mod">
          <ac:chgData name="Donald Ferguson" userId="d4e141de-59d3-4362-b58c-ed2804aa0504" providerId="ADAL" clId="{EDD1D1E7-784A-9846-B5B5-C9272B94BBA3}" dt="2020-02-18T10:09:23.782" v="944" actId="1076"/>
          <ac:picMkLst>
            <pc:docMk/>
            <pc:sldMk cId="3062693811" sldId="520"/>
            <ac:picMk id="3" creationId="{F3FDEB2C-1CE2-724B-A54A-D46CD68E53D5}"/>
          </ac:picMkLst>
        </pc:picChg>
        <pc:picChg chg="del mod">
          <ac:chgData name="Donald Ferguson" userId="d4e141de-59d3-4362-b58c-ed2804aa0504" providerId="ADAL" clId="{EDD1D1E7-784A-9846-B5B5-C9272B94BBA3}" dt="2020-02-18T10:03:21.864" v="920" actId="478"/>
          <ac:picMkLst>
            <pc:docMk/>
            <pc:sldMk cId="3062693811" sldId="520"/>
            <ac:picMk id="11" creationId="{7777EA58-2988-424F-8F48-1DEFCAB2149A}"/>
          </ac:picMkLst>
        </pc:picChg>
        <pc:picChg chg="del">
          <ac:chgData name="Donald Ferguson" userId="d4e141de-59d3-4362-b58c-ed2804aa0504" providerId="ADAL" clId="{EDD1D1E7-784A-9846-B5B5-C9272B94BBA3}" dt="2020-02-18T10:03:18.901" v="918" actId="478"/>
          <ac:picMkLst>
            <pc:docMk/>
            <pc:sldMk cId="3062693811" sldId="520"/>
            <ac:picMk id="13" creationId="{5083A602-0098-D346-B434-137EF7DA3CF0}"/>
          </ac:picMkLst>
        </pc:picChg>
      </pc:sldChg>
      <pc:sldChg chg="del">
        <pc:chgData name="Donald Ferguson" userId="d4e141de-59d3-4362-b58c-ed2804aa0504" providerId="ADAL" clId="{EDD1D1E7-784A-9846-B5B5-C9272B94BBA3}" dt="2020-02-17T00:24:27.526" v="120" actId="2696"/>
        <pc:sldMkLst>
          <pc:docMk/>
          <pc:sldMk cId="3828915723" sldId="521"/>
        </pc:sldMkLst>
      </pc:sldChg>
      <pc:sldChg chg="modSp add">
        <pc:chgData name="Donald Ferguson" userId="d4e141de-59d3-4362-b58c-ed2804aa0504" providerId="ADAL" clId="{EDD1D1E7-784A-9846-B5B5-C9272B94BBA3}" dt="2020-02-18T10:10:37.085" v="1013" actId="20577"/>
        <pc:sldMkLst>
          <pc:docMk/>
          <pc:sldMk cId="4114709707" sldId="521"/>
        </pc:sldMkLst>
        <pc:spChg chg="mod">
          <ac:chgData name="Donald Ferguson" userId="d4e141de-59d3-4362-b58c-ed2804aa0504" providerId="ADAL" clId="{EDD1D1E7-784A-9846-B5B5-C9272B94BBA3}" dt="2020-02-18T10:10:37.085" v="1013" actId="20577"/>
          <ac:spMkLst>
            <pc:docMk/>
            <pc:sldMk cId="4114709707" sldId="521"/>
            <ac:spMk id="17" creationId="{D97B8086-3540-BC40-B5E7-4C15C360292D}"/>
          </ac:spMkLst>
        </pc:spChg>
        <pc:picChg chg="mod">
          <ac:chgData name="Donald Ferguson" userId="d4e141de-59d3-4362-b58c-ed2804aa0504" providerId="ADAL" clId="{EDD1D1E7-784A-9846-B5B5-C9272B94BBA3}" dt="2020-02-18T10:09:51.605" v="946" actId="1076"/>
          <ac:picMkLst>
            <pc:docMk/>
            <pc:sldMk cId="4114709707" sldId="521"/>
            <ac:picMk id="3" creationId="{F3FDEB2C-1CE2-724B-A54A-D46CD68E53D5}"/>
          </ac:picMkLst>
        </pc:picChg>
      </pc:sldChg>
      <pc:sldChg chg="del">
        <pc:chgData name="Donald Ferguson" userId="d4e141de-59d3-4362-b58c-ed2804aa0504" providerId="ADAL" clId="{EDD1D1E7-784A-9846-B5B5-C9272B94BBA3}" dt="2020-02-17T00:24:27.536" v="121" actId="2696"/>
        <pc:sldMkLst>
          <pc:docMk/>
          <pc:sldMk cId="239200641" sldId="522"/>
        </pc:sldMkLst>
      </pc:sldChg>
      <pc:sldChg chg="addSp delSp modSp add">
        <pc:chgData name="Donald Ferguson" userId="d4e141de-59d3-4362-b58c-ed2804aa0504" providerId="ADAL" clId="{EDD1D1E7-784A-9846-B5B5-C9272B94BBA3}" dt="2020-02-20T13:29:05.200" v="2935" actId="167"/>
        <pc:sldMkLst>
          <pc:docMk/>
          <pc:sldMk cId="1733830609" sldId="522"/>
        </pc:sldMkLst>
        <pc:spChg chg="mod">
          <ac:chgData name="Donald Ferguson" userId="d4e141de-59d3-4362-b58c-ed2804aa0504" providerId="ADAL" clId="{EDD1D1E7-784A-9846-B5B5-C9272B94BBA3}" dt="2020-02-20T13:25:56.975" v="2930" actId="20577"/>
          <ac:spMkLst>
            <pc:docMk/>
            <pc:sldMk cId="1733830609" sldId="522"/>
            <ac:spMk id="17" creationId="{D97B8086-3540-BC40-B5E7-4C15C360292D}"/>
          </ac:spMkLst>
        </pc:spChg>
        <pc:picChg chg="add mod">
          <ac:chgData name="Donald Ferguson" userId="d4e141de-59d3-4362-b58c-ed2804aa0504" providerId="ADAL" clId="{EDD1D1E7-784A-9846-B5B5-C9272B94BBA3}" dt="2020-02-20T13:29:05.200" v="2935" actId="167"/>
          <ac:picMkLst>
            <pc:docMk/>
            <pc:sldMk cId="1733830609" sldId="522"/>
            <ac:picMk id="2" creationId="{92E2F5DE-E71D-0046-BBB4-3A678CF031EC}"/>
          </ac:picMkLst>
        </pc:picChg>
        <pc:picChg chg="del">
          <ac:chgData name="Donald Ferguson" userId="d4e141de-59d3-4362-b58c-ed2804aa0504" providerId="ADAL" clId="{EDD1D1E7-784A-9846-B5B5-C9272B94BBA3}" dt="2020-02-18T10:11:05.578" v="1016" actId="478"/>
          <ac:picMkLst>
            <pc:docMk/>
            <pc:sldMk cId="1733830609" sldId="522"/>
            <ac:picMk id="2" creationId="{A1A96CFB-EB36-424B-85DE-BB352F10CB3A}"/>
          </ac:picMkLst>
        </pc:picChg>
        <pc:picChg chg="del">
          <ac:chgData name="Donald Ferguson" userId="d4e141de-59d3-4362-b58c-ed2804aa0504" providerId="ADAL" clId="{EDD1D1E7-784A-9846-B5B5-C9272B94BBA3}" dt="2020-02-18T10:11:02.553" v="1015" actId="478"/>
          <ac:picMkLst>
            <pc:docMk/>
            <pc:sldMk cId="1733830609" sldId="522"/>
            <ac:picMk id="3" creationId="{F3FDEB2C-1CE2-724B-A54A-D46CD68E53D5}"/>
          </ac:picMkLst>
        </pc:picChg>
        <pc:picChg chg="add del mod">
          <ac:chgData name="Donald Ferguson" userId="d4e141de-59d3-4362-b58c-ed2804aa0504" providerId="ADAL" clId="{EDD1D1E7-784A-9846-B5B5-C9272B94BBA3}" dt="2020-02-18T10:37:14.049" v="1142" actId="478"/>
          <ac:picMkLst>
            <pc:docMk/>
            <pc:sldMk cId="1733830609" sldId="522"/>
            <ac:picMk id="4" creationId="{9DDAF8CA-E386-C54E-AB59-5371CEB5FB28}"/>
          </ac:picMkLst>
        </pc:picChg>
        <pc:picChg chg="add del mod">
          <ac:chgData name="Donald Ferguson" userId="d4e141de-59d3-4362-b58c-ed2804aa0504" providerId="ADAL" clId="{EDD1D1E7-784A-9846-B5B5-C9272B94BBA3}" dt="2020-02-20T13:25:59.359" v="2931" actId="478"/>
          <ac:picMkLst>
            <pc:docMk/>
            <pc:sldMk cId="1733830609" sldId="522"/>
            <ac:picMk id="5" creationId="{B1504521-E98F-5540-B683-6B718858BF38}"/>
          </ac:picMkLst>
        </pc:picChg>
        <pc:picChg chg="add del mod">
          <ac:chgData name="Donald Ferguson" userId="d4e141de-59d3-4362-b58c-ed2804aa0504" providerId="ADAL" clId="{EDD1D1E7-784A-9846-B5B5-C9272B94BBA3}" dt="2020-02-18T10:37:24.397" v="1147" actId="478"/>
          <ac:picMkLst>
            <pc:docMk/>
            <pc:sldMk cId="1733830609" sldId="522"/>
            <ac:picMk id="6" creationId="{F0041C4E-83BA-2D4B-A7C6-B69E559308F2}"/>
          </ac:picMkLst>
        </pc:picChg>
        <pc:picChg chg="add mod">
          <ac:chgData name="Donald Ferguson" userId="d4e141de-59d3-4362-b58c-ed2804aa0504" providerId="ADAL" clId="{EDD1D1E7-784A-9846-B5B5-C9272B94BBA3}" dt="2020-02-18T10:37:45.225" v="1151" actId="1076"/>
          <ac:picMkLst>
            <pc:docMk/>
            <pc:sldMk cId="1733830609" sldId="522"/>
            <ac:picMk id="8" creationId="{44AA12A5-2321-2C4C-80E4-55C68308942E}"/>
          </ac:picMkLst>
        </pc:picChg>
      </pc:sldChg>
      <pc:sldChg chg="addSp delSp modSp add">
        <pc:chgData name="Donald Ferguson" userId="d4e141de-59d3-4362-b58c-ed2804aa0504" providerId="ADAL" clId="{EDD1D1E7-784A-9846-B5B5-C9272B94BBA3}" dt="2020-02-18T10:45:31.648" v="1275" actId="20577"/>
        <pc:sldMkLst>
          <pc:docMk/>
          <pc:sldMk cId="672234085" sldId="523"/>
        </pc:sldMkLst>
        <pc:spChg chg="mod">
          <ac:chgData name="Donald Ferguson" userId="d4e141de-59d3-4362-b58c-ed2804aa0504" providerId="ADAL" clId="{EDD1D1E7-784A-9846-B5B5-C9272B94BBA3}" dt="2020-02-18T10:45:31.648" v="1275" actId="20577"/>
          <ac:spMkLst>
            <pc:docMk/>
            <pc:sldMk cId="672234085" sldId="523"/>
            <ac:spMk id="17" creationId="{D97B8086-3540-BC40-B5E7-4C15C360292D}"/>
          </ac:spMkLst>
        </pc:spChg>
        <pc:picChg chg="add del mod">
          <ac:chgData name="Donald Ferguson" userId="d4e141de-59d3-4362-b58c-ed2804aa0504" providerId="ADAL" clId="{EDD1D1E7-784A-9846-B5B5-C9272B94BBA3}" dt="2020-02-18T10:39:08.557" v="1156" actId="478"/>
          <ac:picMkLst>
            <pc:docMk/>
            <pc:sldMk cId="672234085" sldId="523"/>
            <ac:picMk id="2" creationId="{A94C4A77-6482-EF4D-8526-2D1630294BCC}"/>
          </ac:picMkLst>
        </pc:picChg>
        <pc:picChg chg="add mod">
          <ac:chgData name="Donald Ferguson" userId="d4e141de-59d3-4362-b58c-ed2804aa0504" providerId="ADAL" clId="{EDD1D1E7-784A-9846-B5B5-C9272B94BBA3}" dt="2020-02-18T10:43:29.960" v="1249" actId="1076"/>
          <ac:picMkLst>
            <pc:docMk/>
            <pc:sldMk cId="672234085" sldId="523"/>
            <ac:picMk id="3" creationId="{EA85365A-66BB-3B42-99B0-3FCE1AE6A651}"/>
          </ac:picMkLst>
        </pc:picChg>
        <pc:picChg chg="del">
          <ac:chgData name="Donald Ferguson" userId="d4e141de-59d3-4362-b58c-ed2804aa0504" providerId="ADAL" clId="{EDD1D1E7-784A-9846-B5B5-C9272B94BBA3}" dt="2020-02-18T10:16:40.715" v="1046" actId="478"/>
          <ac:picMkLst>
            <pc:docMk/>
            <pc:sldMk cId="672234085" sldId="523"/>
            <ac:picMk id="4" creationId="{9DDAF8CA-E386-C54E-AB59-5371CEB5FB28}"/>
          </ac:picMkLst>
        </pc:picChg>
        <pc:picChg chg="del">
          <ac:chgData name="Donald Ferguson" userId="d4e141de-59d3-4362-b58c-ed2804aa0504" providerId="ADAL" clId="{EDD1D1E7-784A-9846-B5B5-C9272B94BBA3}" dt="2020-02-18T10:17:01.122" v="1050" actId="478"/>
          <ac:picMkLst>
            <pc:docMk/>
            <pc:sldMk cId="672234085" sldId="523"/>
            <ac:picMk id="5" creationId="{B1504521-E98F-5540-B683-6B718858BF38}"/>
          </ac:picMkLst>
        </pc:picChg>
        <pc:picChg chg="add mod">
          <ac:chgData name="Donald Ferguson" userId="d4e141de-59d3-4362-b58c-ed2804aa0504" providerId="ADAL" clId="{EDD1D1E7-784A-9846-B5B5-C9272B94BBA3}" dt="2020-02-18T10:41:50.922" v="1164" actId="1076"/>
          <ac:picMkLst>
            <pc:docMk/>
            <pc:sldMk cId="672234085" sldId="523"/>
            <ac:picMk id="6" creationId="{3575C95D-45AE-9B47-AB6A-C1B222B223A6}"/>
          </ac:picMkLst>
        </pc:picChg>
        <pc:picChg chg="add mod">
          <ac:chgData name="Donald Ferguson" userId="d4e141de-59d3-4362-b58c-ed2804aa0504" providerId="ADAL" clId="{EDD1D1E7-784A-9846-B5B5-C9272B94BBA3}" dt="2020-02-18T10:44:21.721" v="1254" actId="1076"/>
          <ac:picMkLst>
            <pc:docMk/>
            <pc:sldMk cId="672234085" sldId="523"/>
            <ac:picMk id="8" creationId="{685CD887-6EB2-3D4E-BDD2-7FAB12A84F78}"/>
          </ac:picMkLst>
        </pc:picChg>
      </pc:sldChg>
      <pc:sldChg chg="del">
        <pc:chgData name="Donald Ferguson" userId="d4e141de-59d3-4362-b58c-ed2804aa0504" providerId="ADAL" clId="{EDD1D1E7-784A-9846-B5B5-C9272B94BBA3}" dt="2020-02-17T00:24:27.592" v="126" actId="2696"/>
        <pc:sldMkLst>
          <pc:docMk/>
          <pc:sldMk cId="906588128" sldId="523"/>
        </pc:sldMkLst>
      </pc:sldChg>
      <pc:sldChg chg="del">
        <pc:chgData name="Donald Ferguson" userId="d4e141de-59d3-4362-b58c-ed2804aa0504" providerId="ADAL" clId="{EDD1D1E7-784A-9846-B5B5-C9272B94BBA3}" dt="2020-02-17T00:24:26.768" v="69" actId="2696"/>
        <pc:sldMkLst>
          <pc:docMk/>
          <pc:sldMk cId="1056211239" sldId="524"/>
        </pc:sldMkLst>
      </pc:sldChg>
      <pc:sldChg chg="addSp delSp modSp add del">
        <pc:chgData name="Donald Ferguson" userId="d4e141de-59d3-4362-b58c-ed2804aa0504" providerId="ADAL" clId="{EDD1D1E7-784A-9846-B5B5-C9272B94BBA3}" dt="2020-02-18T11:31:55.545" v="2054" actId="2696"/>
        <pc:sldMkLst>
          <pc:docMk/>
          <pc:sldMk cId="3766982308" sldId="524"/>
        </pc:sldMkLst>
        <pc:spChg chg="add mod">
          <ac:chgData name="Donald Ferguson" userId="d4e141de-59d3-4362-b58c-ed2804aa0504" providerId="ADAL" clId="{EDD1D1E7-784A-9846-B5B5-C9272B94BBA3}" dt="2020-02-18T10:46:04.051" v="1279" actId="14100"/>
          <ac:spMkLst>
            <pc:docMk/>
            <pc:sldMk cId="3766982308" sldId="524"/>
            <ac:spMk id="4" creationId="{D1683397-E0FB-6445-8B6A-F812DDE405DF}"/>
          </ac:spMkLst>
        </pc:spChg>
        <pc:spChg chg="del">
          <ac:chgData name="Donald Ferguson" userId="d4e141de-59d3-4362-b58c-ed2804aa0504" providerId="ADAL" clId="{EDD1D1E7-784A-9846-B5B5-C9272B94BBA3}" dt="2020-02-18T10:45:57.905" v="1277" actId="478"/>
          <ac:spMkLst>
            <pc:docMk/>
            <pc:sldMk cId="3766982308" sldId="524"/>
            <ac:spMk id="17" creationId="{D97B8086-3540-BC40-B5E7-4C15C360292D}"/>
          </ac:spMkLst>
        </pc:spChg>
        <pc:picChg chg="del">
          <ac:chgData name="Donald Ferguson" userId="d4e141de-59d3-4362-b58c-ed2804aa0504" providerId="ADAL" clId="{EDD1D1E7-784A-9846-B5B5-C9272B94BBA3}" dt="2020-02-18T10:45:57.905" v="1277" actId="478"/>
          <ac:picMkLst>
            <pc:docMk/>
            <pc:sldMk cId="3766982308" sldId="524"/>
            <ac:picMk id="3" creationId="{EA85365A-66BB-3B42-99B0-3FCE1AE6A651}"/>
          </ac:picMkLst>
        </pc:picChg>
        <pc:picChg chg="del">
          <ac:chgData name="Donald Ferguson" userId="d4e141de-59d3-4362-b58c-ed2804aa0504" providerId="ADAL" clId="{EDD1D1E7-784A-9846-B5B5-C9272B94BBA3}" dt="2020-02-18T10:45:57.905" v="1277" actId="478"/>
          <ac:picMkLst>
            <pc:docMk/>
            <pc:sldMk cId="3766982308" sldId="524"/>
            <ac:picMk id="6" creationId="{3575C95D-45AE-9B47-AB6A-C1B222B223A6}"/>
          </ac:picMkLst>
        </pc:picChg>
        <pc:picChg chg="del">
          <ac:chgData name="Donald Ferguson" userId="d4e141de-59d3-4362-b58c-ed2804aa0504" providerId="ADAL" clId="{EDD1D1E7-784A-9846-B5B5-C9272B94BBA3}" dt="2020-02-18T10:45:57.905" v="1277" actId="478"/>
          <ac:picMkLst>
            <pc:docMk/>
            <pc:sldMk cId="3766982308" sldId="524"/>
            <ac:picMk id="8" creationId="{685CD887-6EB2-3D4E-BDD2-7FAB12A84F78}"/>
          </ac:picMkLst>
        </pc:picChg>
      </pc:sldChg>
      <pc:sldChg chg="del">
        <pc:chgData name="Donald Ferguson" userId="d4e141de-59d3-4362-b58c-ed2804aa0504" providerId="ADAL" clId="{EDD1D1E7-784A-9846-B5B5-C9272B94BBA3}" dt="2020-02-17T00:24:26.713" v="68" actId="2696"/>
        <pc:sldMkLst>
          <pc:docMk/>
          <pc:sldMk cId="102447887" sldId="525"/>
        </pc:sldMkLst>
      </pc:sldChg>
      <pc:sldChg chg="addSp delSp modSp add">
        <pc:chgData name="Donald Ferguson" userId="d4e141de-59d3-4362-b58c-ed2804aa0504" providerId="ADAL" clId="{EDD1D1E7-784A-9846-B5B5-C9272B94BBA3}" dt="2020-02-20T13:30:15.099" v="2968" actId="20577"/>
        <pc:sldMkLst>
          <pc:docMk/>
          <pc:sldMk cId="3141630221" sldId="525"/>
        </pc:sldMkLst>
        <pc:spChg chg="add del mod">
          <ac:chgData name="Donald Ferguson" userId="d4e141de-59d3-4362-b58c-ed2804aa0504" providerId="ADAL" clId="{EDD1D1E7-784A-9846-B5B5-C9272B94BBA3}" dt="2020-02-20T13:30:15.099" v="2968" actId="20577"/>
          <ac:spMkLst>
            <pc:docMk/>
            <pc:sldMk cId="3141630221" sldId="525"/>
            <ac:spMk id="2" creationId="{AA9CBB14-A2A4-5B4A-92D5-CFC4974E9B6E}"/>
          </ac:spMkLst>
        </pc:spChg>
        <pc:spChg chg="add del">
          <ac:chgData name="Donald Ferguson" userId="d4e141de-59d3-4362-b58c-ed2804aa0504" providerId="ADAL" clId="{EDD1D1E7-784A-9846-B5B5-C9272B94BBA3}" dt="2020-02-18T10:54:09.949" v="1409"/>
          <ac:spMkLst>
            <pc:docMk/>
            <pc:sldMk cId="3141630221" sldId="525"/>
            <ac:spMk id="4" creationId="{075492DC-569A-3E47-8B45-436E0636F9A1}"/>
          </ac:spMkLst>
        </pc:spChg>
        <pc:spChg chg="add del">
          <ac:chgData name="Donald Ferguson" userId="d4e141de-59d3-4362-b58c-ed2804aa0504" providerId="ADAL" clId="{EDD1D1E7-784A-9846-B5B5-C9272B94BBA3}" dt="2020-02-18T10:54:14.101" v="1412" actId="478"/>
          <ac:spMkLst>
            <pc:docMk/>
            <pc:sldMk cId="3141630221" sldId="525"/>
            <ac:spMk id="5" creationId="{03B973CC-A8C7-AD49-80B3-54E6A5B3CBD3}"/>
          </ac:spMkLst>
        </pc:spChg>
      </pc:sldChg>
      <pc:sldChg chg="add del">
        <pc:chgData name="Donald Ferguson" userId="d4e141de-59d3-4362-b58c-ed2804aa0504" providerId="ADAL" clId="{EDD1D1E7-784A-9846-B5B5-C9272B94BBA3}" dt="2020-02-18T10:48:21.822" v="1281"/>
        <pc:sldMkLst>
          <pc:docMk/>
          <pc:sldMk cId="3375560498" sldId="525"/>
        </pc:sldMkLst>
      </pc:sldChg>
      <pc:sldChg chg="addSp delSp modSp add ord">
        <pc:chgData name="Donald Ferguson" userId="d4e141de-59d3-4362-b58c-ed2804aa0504" providerId="ADAL" clId="{EDD1D1E7-784A-9846-B5B5-C9272B94BBA3}" dt="2020-02-19T16:00:25.231" v="2730"/>
        <pc:sldMkLst>
          <pc:docMk/>
          <pc:sldMk cId="1449999951" sldId="526"/>
        </pc:sldMkLst>
        <pc:spChg chg="add mod">
          <ac:chgData name="Donald Ferguson" userId="d4e141de-59d3-4362-b58c-ed2804aa0504" providerId="ADAL" clId="{EDD1D1E7-784A-9846-B5B5-C9272B94BBA3}" dt="2020-02-18T11:31:01.952" v="2013" actId="20577"/>
          <ac:spMkLst>
            <pc:docMk/>
            <pc:sldMk cId="1449999951" sldId="526"/>
            <ac:spMk id="2" creationId="{F4184400-B333-4A42-A4E0-21E5103D2978}"/>
          </ac:spMkLst>
        </pc:spChg>
        <pc:spChg chg="del">
          <ac:chgData name="Donald Ferguson" userId="d4e141de-59d3-4362-b58c-ed2804aa0504" providerId="ADAL" clId="{EDD1D1E7-784A-9846-B5B5-C9272B94BBA3}" dt="2020-02-19T15:50:19.985" v="2193" actId="478"/>
          <ac:spMkLst>
            <pc:docMk/>
            <pc:sldMk cId="1449999951" sldId="526"/>
            <ac:spMk id="8" creationId="{F916AC9F-F769-FB41-86FF-33E484CDD425}"/>
          </ac:spMkLst>
        </pc:spChg>
        <pc:spChg chg="add">
          <ac:chgData name="Donald Ferguson" userId="d4e141de-59d3-4362-b58c-ed2804aa0504" providerId="ADAL" clId="{EDD1D1E7-784A-9846-B5B5-C9272B94BBA3}" dt="2020-02-19T15:50:21.063" v="2194"/>
          <ac:spMkLst>
            <pc:docMk/>
            <pc:sldMk cId="1449999951" sldId="526"/>
            <ac:spMk id="9" creationId="{2885B99B-148C-2946-B55A-CB96CF1CED1C}"/>
          </ac:spMkLst>
        </pc:spChg>
        <pc:picChg chg="add del mod">
          <ac:chgData name="Donald Ferguson" userId="d4e141de-59d3-4362-b58c-ed2804aa0504" providerId="ADAL" clId="{EDD1D1E7-784A-9846-B5B5-C9272B94BBA3}" dt="2020-02-18T11:30:14.367" v="1998" actId="478"/>
          <ac:picMkLst>
            <pc:docMk/>
            <pc:sldMk cId="1449999951" sldId="526"/>
            <ac:picMk id="25601" creationId="{DCA0F86A-02D5-F844-8AE2-43F9728A3C8F}"/>
          </ac:picMkLst>
        </pc:picChg>
      </pc:sldChg>
      <pc:sldChg chg="del">
        <pc:chgData name="Donald Ferguson" userId="d4e141de-59d3-4362-b58c-ed2804aa0504" providerId="ADAL" clId="{EDD1D1E7-784A-9846-B5B5-C9272B94BBA3}" dt="2020-02-17T00:24:27.969" v="174" actId="2696"/>
        <pc:sldMkLst>
          <pc:docMk/>
          <pc:sldMk cId="2770242004" sldId="526"/>
        </pc:sldMkLst>
      </pc:sldChg>
      <pc:sldChg chg="del">
        <pc:chgData name="Donald Ferguson" userId="d4e141de-59d3-4362-b58c-ed2804aa0504" providerId="ADAL" clId="{EDD1D1E7-784A-9846-B5B5-C9272B94BBA3}" dt="2020-02-17T00:24:28.006" v="175" actId="2696"/>
        <pc:sldMkLst>
          <pc:docMk/>
          <pc:sldMk cId="1588632664" sldId="527"/>
        </pc:sldMkLst>
      </pc:sldChg>
      <pc:sldChg chg="modSp add">
        <pc:chgData name="Donald Ferguson" userId="d4e141de-59d3-4362-b58c-ed2804aa0504" providerId="ADAL" clId="{EDD1D1E7-784A-9846-B5B5-C9272B94BBA3}" dt="2020-02-18T11:31:51.994" v="2053" actId="20577"/>
        <pc:sldMkLst>
          <pc:docMk/>
          <pc:sldMk cId="3814181166" sldId="527"/>
        </pc:sldMkLst>
        <pc:spChg chg="mod">
          <ac:chgData name="Donald Ferguson" userId="d4e141de-59d3-4362-b58c-ed2804aa0504" providerId="ADAL" clId="{EDD1D1E7-784A-9846-B5B5-C9272B94BBA3}" dt="2020-02-18T11:31:51.994" v="2053" actId="20577"/>
          <ac:spMkLst>
            <pc:docMk/>
            <pc:sldMk cId="3814181166" sldId="527"/>
            <ac:spMk id="2" creationId="{F4184400-B333-4A42-A4E0-21E5103D2978}"/>
          </ac:spMkLst>
        </pc:spChg>
      </pc:sldChg>
      <pc:sldChg chg="add del">
        <pc:chgData name="Donald Ferguson" userId="d4e141de-59d3-4362-b58c-ed2804aa0504" providerId="ADAL" clId="{EDD1D1E7-784A-9846-B5B5-C9272B94BBA3}" dt="2020-02-18T11:42:03.370" v="2056"/>
        <pc:sldMkLst>
          <pc:docMk/>
          <pc:sldMk cId="477417563" sldId="528"/>
        </pc:sldMkLst>
      </pc:sldChg>
      <pc:sldChg chg="addSp delSp modSp add">
        <pc:chgData name="Donald Ferguson" userId="d4e141de-59d3-4362-b58c-ed2804aa0504" providerId="ADAL" clId="{EDD1D1E7-784A-9846-B5B5-C9272B94BBA3}" dt="2020-02-18T11:46:21.105" v="2117" actId="14100"/>
        <pc:sldMkLst>
          <pc:docMk/>
          <pc:sldMk cId="1087062349" sldId="528"/>
        </pc:sldMkLst>
        <pc:spChg chg="add del mod">
          <ac:chgData name="Donald Ferguson" userId="d4e141de-59d3-4362-b58c-ed2804aa0504" providerId="ADAL" clId="{EDD1D1E7-784A-9846-B5B5-C9272B94BBA3}" dt="2020-02-18T11:42:12.218" v="2059" actId="478"/>
          <ac:spMkLst>
            <pc:docMk/>
            <pc:sldMk cId="1087062349" sldId="528"/>
            <ac:spMk id="3" creationId="{59786E98-6D0C-4048-87E5-61AC21EAF4F0}"/>
          </ac:spMkLst>
        </pc:spChg>
        <pc:spChg chg="add mod">
          <ac:chgData name="Donald Ferguson" userId="d4e141de-59d3-4362-b58c-ed2804aa0504" providerId="ADAL" clId="{EDD1D1E7-784A-9846-B5B5-C9272B94BBA3}" dt="2020-02-18T11:46:21.105" v="2117" actId="14100"/>
          <ac:spMkLst>
            <pc:docMk/>
            <pc:sldMk cId="1087062349" sldId="528"/>
            <ac:spMk id="5" creationId="{189F6B37-0FDB-6748-9FA3-F71630799038}"/>
          </ac:spMkLst>
        </pc:spChg>
        <pc:spChg chg="del">
          <ac:chgData name="Donald Ferguson" userId="d4e141de-59d3-4362-b58c-ed2804aa0504" providerId="ADAL" clId="{EDD1D1E7-784A-9846-B5B5-C9272B94BBA3}" dt="2020-02-18T11:42:09.076" v="2058" actId="478"/>
          <ac:spMkLst>
            <pc:docMk/>
            <pc:sldMk cId="1087062349" sldId="528"/>
            <ac:spMk id="17" creationId="{D97B8086-3540-BC40-B5E7-4C15C360292D}"/>
          </ac:spMkLst>
        </pc:spChg>
        <pc:spChg chg="mod">
          <ac:chgData name="Donald Ferguson" userId="d4e141de-59d3-4362-b58c-ed2804aa0504" providerId="ADAL" clId="{EDD1D1E7-784A-9846-B5B5-C9272B94BBA3}" dt="2020-02-18T11:43:05.009" v="2096" actId="20577"/>
          <ac:spMkLst>
            <pc:docMk/>
            <pc:sldMk cId="1087062349" sldId="528"/>
            <ac:spMk id="33794" creationId="{2D8A47D8-DB33-E34B-A433-FC79FD290EAE}"/>
          </ac:spMkLst>
        </pc:spChg>
        <pc:picChg chg="add mod">
          <ac:chgData name="Donald Ferguson" userId="d4e141de-59d3-4362-b58c-ed2804aa0504" providerId="ADAL" clId="{EDD1D1E7-784A-9846-B5B5-C9272B94BBA3}" dt="2020-02-18T11:42:55.039" v="2065" actId="1076"/>
          <ac:picMkLst>
            <pc:docMk/>
            <pc:sldMk cId="1087062349" sldId="528"/>
            <ac:picMk id="4" creationId="{5A2CB9C4-AB03-7E4E-9F5E-697205EC13BF}"/>
          </ac:picMkLst>
        </pc:picChg>
      </pc:sldChg>
      <pc:sldChg chg="del">
        <pc:chgData name="Donald Ferguson" userId="d4e141de-59d3-4362-b58c-ed2804aa0504" providerId="ADAL" clId="{EDD1D1E7-784A-9846-B5B5-C9272B94BBA3}" dt="2020-02-17T00:24:27.830" v="152" actId="2696"/>
        <pc:sldMkLst>
          <pc:docMk/>
          <pc:sldMk cId="1562588123" sldId="528"/>
        </pc:sldMkLst>
      </pc:sldChg>
      <pc:sldChg chg="del">
        <pc:chgData name="Donald Ferguson" userId="d4e141de-59d3-4362-b58c-ed2804aa0504" providerId="ADAL" clId="{EDD1D1E7-784A-9846-B5B5-C9272B94BBA3}" dt="2020-02-17T00:24:27.841" v="153" actId="2696"/>
        <pc:sldMkLst>
          <pc:docMk/>
          <pc:sldMk cId="79805489" sldId="529"/>
        </pc:sldMkLst>
      </pc:sldChg>
      <pc:sldChg chg="addSp delSp modSp add">
        <pc:chgData name="Donald Ferguson" userId="d4e141de-59d3-4362-b58c-ed2804aa0504" providerId="ADAL" clId="{EDD1D1E7-784A-9846-B5B5-C9272B94BBA3}" dt="2020-02-18T11:46:28.823" v="2119" actId="1076"/>
        <pc:sldMkLst>
          <pc:docMk/>
          <pc:sldMk cId="1994498602" sldId="529"/>
        </pc:sldMkLst>
        <pc:spChg chg="add del mod">
          <ac:chgData name="Donald Ferguson" userId="d4e141de-59d3-4362-b58c-ed2804aa0504" providerId="ADAL" clId="{EDD1D1E7-784A-9846-B5B5-C9272B94BBA3}" dt="2020-02-18T11:42:20.169" v="2062" actId="478"/>
          <ac:spMkLst>
            <pc:docMk/>
            <pc:sldMk cId="1994498602" sldId="529"/>
            <ac:spMk id="3" creationId="{7DF6C7D4-A9E1-314C-B8F1-E7889C89C141}"/>
          </ac:spMkLst>
        </pc:spChg>
        <pc:spChg chg="add mod">
          <ac:chgData name="Donald Ferguson" userId="d4e141de-59d3-4362-b58c-ed2804aa0504" providerId="ADAL" clId="{EDD1D1E7-784A-9846-B5B5-C9272B94BBA3}" dt="2020-02-18T11:46:28.823" v="2119" actId="1076"/>
          <ac:spMkLst>
            <pc:docMk/>
            <pc:sldMk cId="1994498602" sldId="529"/>
            <ac:spMk id="11" creationId="{8EF8219B-349C-3541-BFA1-1B6F6D0AFE77}"/>
          </ac:spMkLst>
        </pc:spChg>
        <pc:spChg chg="del">
          <ac:chgData name="Donald Ferguson" userId="d4e141de-59d3-4362-b58c-ed2804aa0504" providerId="ADAL" clId="{EDD1D1E7-784A-9846-B5B5-C9272B94BBA3}" dt="2020-02-18T11:42:16.400" v="2061" actId="478"/>
          <ac:spMkLst>
            <pc:docMk/>
            <pc:sldMk cId="1994498602" sldId="529"/>
            <ac:spMk id="17" creationId="{D97B8086-3540-BC40-B5E7-4C15C360292D}"/>
          </ac:spMkLst>
        </pc:spChg>
        <pc:spChg chg="mod">
          <ac:chgData name="Donald Ferguson" userId="d4e141de-59d3-4362-b58c-ed2804aa0504" providerId="ADAL" clId="{EDD1D1E7-784A-9846-B5B5-C9272B94BBA3}" dt="2020-02-18T11:43:31.587" v="2107" actId="20577"/>
          <ac:spMkLst>
            <pc:docMk/>
            <pc:sldMk cId="1994498602" sldId="529"/>
            <ac:spMk id="33794" creationId="{2D8A47D8-DB33-E34B-A433-FC79FD290EAE}"/>
          </ac:spMkLst>
        </pc:spChg>
        <pc:picChg chg="add mod">
          <ac:chgData name="Donald Ferguson" userId="d4e141de-59d3-4362-b58c-ed2804aa0504" providerId="ADAL" clId="{EDD1D1E7-784A-9846-B5B5-C9272B94BBA3}" dt="2020-02-18T11:44:08.389" v="2114" actId="1076"/>
          <ac:picMkLst>
            <pc:docMk/>
            <pc:sldMk cId="1994498602" sldId="529"/>
            <ac:picMk id="4" creationId="{CC37DBAF-60BF-8749-BC22-DDDD7B172D8F}"/>
          </ac:picMkLst>
        </pc:picChg>
      </pc:sldChg>
      <pc:sldChg chg="modSp add">
        <pc:chgData name="Donald Ferguson" userId="d4e141de-59d3-4362-b58c-ed2804aa0504" providerId="ADAL" clId="{EDD1D1E7-784A-9846-B5B5-C9272B94BBA3}" dt="2020-02-19T15:15:08.417" v="2168" actId="20577"/>
        <pc:sldMkLst>
          <pc:docMk/>
          <pc:sldMk cId="1207256146" sldId="530"/>
        </pc:sldMkLst>
        <pc:spChg chg="mod">
          <ac:chgData name="Donald Ferguson" userId="d4e141de-59d3-4362-b58c-ed2804aa0504" providerId="ADAL" clId="{EDD1D1E7-784A-9846-B5B5-C9272B94BBA3}" dt="2020-02-19T15:15:08.417" v="2168" actId="20577"/>
          <ac:spMkLst>
            <pc:docMk/>
            <pc:sldMk cId="1207256146" sldId="530"/>
            <ac:spMk id="25604" creationId="{6B11FA86-85D9-424A-848A-872F44A244EB}"/>
          </ac:spMkLst>
        </pc:spChg>
      </pc:sldChg>
      <pc:sldChg chg="del">
        <pc:chgData name="Donald Ferguson" userId="d4e141de-59d3-4362-b58c-ed2804aa0504" providerId="ADAL" clId="{EDD1D1E7-784A-9846-B5B5-C9272B94BBA3}" dt="2020-02-17T00:24:27.851" v="154" actId="2696"/>
        <pc:sldMkLst>
          <pc:docMk/>
          <pc:sldMk cId="2556757676" sldId="530"/>
        </pc:sldMkLst>
      </pc:sldChg>
      <pc:sldChg chg="add del">
        <pc:chgData name="Donald Ferguson" userId="d4e141de-59d3-4362-b58c-ed2804aa0504" providerId="ADAL" clId="{EDD1D1E7-784A-9846-B5B5-C9272B94BBA3}" dt="2020-02-20T16:04:48.993" v="3637" actId="2696"/>
        <pc:sldMkLst>
          <pc:docMk/>
          <pc:sldMk cId="1222554447" sldId="531"/>
        </pc:sldMkLst>
      </pc:sldChg>
      <pc:sldChg chg="del">
        <pc:chgData name="Donald Ferguson" userId="d4e141de-59d3-4362-b58c-ed2804aa0504" providerId="ADAL" clId="{EDD1D1E7-784A-9846-B5B5-C9272B94BBA3}" dt="2020-02-17T00:24:27.855" v="155" actId="2696"/>
        <pc:sldMkLst>
          <pc:docMk/>
          <pc:sldMk cId="3505609767" sldId="531"/>
        </pc:sldMkLst>
      </pc:sldChg>
      <pc:sldChg chg="del">
        <pc:chgData name="Donald Ferguson" userId="d4e141de-59d3-4362-b58c-ed2804aa0504" providerId="ADAL" clId="{EDD1D1E7-784A-9846-B5B5-C9272B94BBA3}" dt="2020-02-17T00:24:27.881" v="158" actId="2696"/>
        <pc:sldMkLst>
          <pc:docMk/>
          <pc:sldMk cId="1991738153" sldId="532"/>
        </pc:sldMkLst>
      </pc:sldChg>
      <pc:sldChg chg="modSp add">
        <pc:chgData name="Donald Ferguson" userId="d4e141de-59d3-4362-b58c-ed2804aa0504" providerId="ADAL" clId="{EDD1D1E7-784A-9846-B5B5-C9272B94BBA3}" dt="2020-02-20T21:31:45.144" v="4057" actId="207"/>
        <pc:sldMkLst>
          <pc:docMk/>
          <pc:sldMk cId="2927984795" sldId="532"/>
        </pc:sldMkLst>
        <pc:spChg chg="mod">
          <ac:chgData name="Donald Ferguson" userId="d4e141de-59d3-4362-b58c-ed2804aa0504" providerId="ADAL" clId="{EDD1D1E7-784A-9846-B5B5-C9272B94BBA3}" dt="2020-02-20T21:31:45.144" v="4057" actId="207"/>
          <ac:spMkLst>
            <pc:docMk/>
            <pc:sldMk cId="2927984795" sldId="532"/>
            <ac:spMk id="21507" creationId="{00000000-0000-0000-0000-000000000000}"/>
          </ac:spMkLst>
        </pc:spChg>
      </pc:sldChg>
      <pc:sldChg chg="add">
        <pc:chgData name="Donald Ferguson" userId="d4e141de-59d3-4362-b58c-ed2804aa0504" providerId="ADAL" clId="{EDD1D1E7-784A-9846-B5B5-C9272B94BBA3}" dt="2020-02-19T15:38:44.730" v="2171"/>
        <pc:sldMkLst>
          <pc:docMk/>
          <pc:sldMk cId="490157493" sldId="533"/>
        </pc:sldMkLst>
      </pc:sldChg>
      <pc:sldChg chg="del">
        <pc:chgData name="Donald Ferguson" userId="d4e141de-59d3-4362-b58c-ed2804aa0504" providerId="ADAL" clId="{EDD1D1E7-784A-9846-B5B5-C9272B94BBA3}" dt="2020-02-17T00:24:27.884" v="159" actId="2696"/>
        <pc:sldMkLst>
          <pc:docMk/>
          <pc:sldMk cId="1656015818" sldId="533"/>
        </pc:sldMkLst>
      </pc:sldChg>
      <pc:sldChg chg="modSp add">
        <pc:chgData name="Donald Ferguson" userId="d4e141de-59d3-4362-b58c-ed2804aa0504" providerId="ADAL" clId="{EDD1D1E7-784A-9846-B5B5-C9272B94BBA3}" dt="2020-02-20T21:34:27.173" v="4198" actId="1076"/>
        <pc:sldMkLst>
          <pc:docMk/>
          <pc:sldMk cId="625284010" sldId="534"/>
        </pc:sldMkLst>
        <pc:spChg chg="mod">
          <ac:chgData name="Donald Ferguson" userId="d4e141de-59d3-4362-b58c-ed2804aa0504" providerId="ADAL" clId="{EDD1D1E7-784A-9846-B5B5-C9272B94BBA3}" dt="2020-02-20T21:34:25.215" v="4197" actId="1076"/>
          <ac:spMkLst>
            <pc:docMk/>
            <pc:sldMk cId="625284010" sldId="534"/>
            <ac:spMk id="23555" creationId="{00000000-0000-0000-0000-000000000000}"/>
          </ac:spMkLst>
        </pc:spChg>
        <pc:picChg chg="mod">
          <ac:chgData name="Donald Ferguson" userId="d4e141de-59d3-4362-b58c-ed2804aa0504" providerId="ADAL" clId="{EDD1D1E7-784A-9846-B5B5-C9272B94BBA3}" dt="2020-02-20T21:34:27.173" v="4198" actId="1076"/>
          <ac:picMkLst>
            <pc:docMk/>
            <pc:sldMk cId="625284010" sldId="534"/>
            <ac:picMk id="23556" creationId="{00000000-0000-0000-0000-000000000000}"/>
          </ac:picMkLst>
        </pc:picChg>
      </pc:sldChg>
      <pc:sldChg chg="del">
        <pc:chgData name="Donald Ferguson" userId="d4e141de-59d3-4362-b58c-ed2804aa0504" providerId="ADAL" clId="{EDD1D1E7-784A-9846-B5B5-C9272B94BBA3}" dt="2020-02-17T00:24:27.741" v="147" actId="2696"/>
        <pc:sldMkLst>
          <pc:docMk/>
          <pc:sldMk cId="1473841037" sldId="534"/>
        </pc:sldMkLst>
      </pc:sldChg>
      <pc:sldChg chg="del">
        <pc:chgData name="Donald Ferguson" userId="d4e141de-59d3-4362-b58c-ed2804aa0504" providerId="ADAL" clId="{EDD1D1E7-784A-9846-B5B5-C9272B94BBA3}" dt="2020-02-17T00:24:27.805" v="150" actId="2696"/>
        <pc:sldMkLst>
          <pc:docMk/>
          <pc:sldMk cId="474827005" sldId="535"/>
        </pc:sldMkLst>
      </pc:sldChg>
      <pc:sldChg chg="add">
        <pc:chgData name="Donald Ferguson" userId="d4e141de-59d3-4362-b58c-ed2804aa0504" providerId="ADAL" clId="{EDD1D1E7-784A-9846-B5B5-C9272B94BBA3}" dt="2020-02-19T15:38:44.730" v="2171"/>
        <pc:sldMkLst>
          <pc:docMk/>
          <pc:sldMk cId="2546183194" sldId="535"/>
        </pc:sldMkLst>
      </pc:sldChg>
      <pc:sldChg chg="add">
        <pc:chgData name="Donald Ferguson" userId="d4e141de-59d3-4362-b58c-ed2804aa0504" providerId="ADAL" clId="{EDD1D1E7-784A-9846-B5B5-C9272B94BBA3}" dt="2020-02-19T15:38:44.730" v="2171"/>
        <pc:sldMkLst>
          <pc:docMk/>
          <pc:sldMk cId="2769789929" sldId="536"/>
        </pc:sldMkLst>
      </pc:sldChg>
      <pc:sldChg chg="del">
        <pc:chgData name="Donald Ferguson" userId="d4e141de-59d3-4362-b58c-ed2804aa0504" providerId="ADAL" clId="{EDD1D1E7-784A-9846-B5B5-C9272B94BBA3}" dt="2020-02-17T00:24:27.920" v="160" actId="2696"/>
        <pc:sldMkLst>
          <pc:docMk/>
          <pc:sldMk cId="2899565097" sldId="536"/>
        </pc:sldMkLst>
      </pc:sldChg>
      <pc:sldChg chg="del">
        <pc:chgData name="Donald Ferguson" userId="d4e141de-59d3-4362-b58c-ed2804aa0504" providerId="ADAL" clId="{EDD1D1E7-784A-9846-B5B5-C9272B94BBA3}" dt="2020-02-17T00:24:28.042" v="176" actId="2696"/>
        <pc:sldMkLst>
          <pc:docMk/>
          <pc:sldMk cId="3115500286" sldId="537"/>
        </pc:sldMkLst>
      </pc:sldChg>
      <pc:sldChg chg="add">
        <pc:chgData name="Donald Ferguson" userId="d4e141de-59d3-4362-b58c-ed2804aa0504" providerId="ADAL" clId="{EDD1D1E7-784A-9846-B5B5-C9272B94BBA3}" dt="2020-02-19T15:38:44.730" v="2171"/>
        <pc:sldMkLst>
          <pc:docMk/>
          <pc:sldMk cId="4155311585" sldId="537"/>
        </pc:sldMkLst>
      </pc:sldChg>
      <pc:sldChg chg="add">
        <pc:chgData name="Donald Ferguson" userId="d4e141de-59d3-4362-b58c-ed2804aa0504" providerId="ADAL" clId="{EDD1D1E7-784A-9846-B5B5-C9272B94BBA3}" dt="2020-02-19T15:39:23.135" v="2172"/>
        <pc:sldMkLst>
          <pc:docMk/>
          <pc:sldMk cId="1300895493" sldId="538"/>
        </pc:sldMkLst>
      </pc:sldChg>
      <pc:sldChg chg="del">
        <pc:chgData name="Donald Ferguson" userId="d4e141de-59d3-4362-b58c-ed2804aa0504" providerId="ADAL" clId="{EDD1D1E7-784A-9846-B5B5-C9272B94BBA3}" dt="2020-02-17T00:24:28.082" v="177" actId="2696"/>
        <pc:sldMkLst>
          <pc:docMk/>
          <pc:sldMk cId="1754135043" sldId="538"/>
        </pc:sldMkLst>
      </pc:sldChg>
      <pc:sldChg chg="modSp add">
        <pc:chgData name="Donald Ferguson" userId="d4e141de-59d3-4362-b58c-ed2804aa0504" providerId="ADAL" clId="{EDD1D1E7-784A-9846-B5B5-C9272B94BBA3}" dt="2020-02-20T15:40:41.797" v="3339" actId="20577"/>
        <pc:sldMkLst>
          <pc:docMk/>
          <pc:sldMk cId="3918953232" sldId="539"/>
        </pc:sldMkLst>
        <pc:spChg chg="mod">
          <ac:chgData name="Donald Ferguson" userId="d4e141de-59d3-4362-b58c-ed2804aa0504" providerId="ADAL" clId="{EDD1D1E7-784A-9846-B5B5-C9272B94BBA3}" dt="2020-02-20T15:40:41.797" v="3339" actId="20577"/>
          <ac:spMkLst>
            <pc:docMk/>
            <pc:sldMk cId="3918953232" sldId="539"/>
            <ac:spMk id="2" creationId="{F4184400-B333-4A42-A4E0-21E5103D2978}"/>
          </ac:spMkLst>
        </pc:spChg>
      </pc:sldChg>
      <pc:sldChg chg="add del">
        <pc:chgData name="Donald Ferguson" userId="d4e141de-59d3-4362-b58c-ed2804aa0504" providerId="ADAL" clId="{EDD1D1E7-784A-9846-B5B5-C9272B94BBA3}" dt="2020-02-20T16:03:55.703" v="3536" actId="2696"/>
        <pc:sldMkLst>
          <pc:docMk/>
          <pc:sldMk cId="635072273" sldId="540"/>
        </pc:sldMkLst>
      </pc:sldChg>
      <pc:sldChg chg="add del">
        <pc:chgData name="Donald Ferguson" userId="d4e141de-59d3-4362-b58c-ed2804aa0504" providerId="ADAL" clId="{EDD1D1E7-784A-9846-B5B5-C9272B94BBA3}" dt="2020-02-20T16:03:56.528" v="3537" actId="2696"/>
        <pc:sldMkLst>
          <pc:docMk/>
          <pc:sldMk cId="2315088987" sldId="541"/>
        </pc:sldMkLst>
      </pc:sldChg>
      <pc:sldChg chg="add del">
        <pc:chgData name="Donald Ferguson" userId="d4e141de-59d3-4362-b58c-ed2804aa0504" providerId="ADAL" clId="{EDD1D1E7-784A-9846-B5B5-C9272B94BBA3}" dt="2020-02-20T16:03:58.809" v="3538" actId="2696"/>
        <pc:sldMkLst>
          <pc:docMk/>
          <pc:sldMk cId="1470555664" sldId="542"/>
        </pc:sldMkLst>
      </pc:sldChg>
      <pc:sldChg chg="add del">
        <pc:chgData name="Donald Ferguson" userId="d4e141de-59d3-4362-b58c-ed2804aa0504" providerId="ADAL" clId="{EDD1D1E7-784A-9846-B5B5-C9272B94BBA3}" dt="2020-02-20T16:03:59.514" v="3539" actId="2696"/>
        <pc:sldMkLst>
          <pc:docMk/>
          <pc:sldMk cId="840562599" sldId="543"/>
        </pc:sldMkLst>
      </pc:sldChg>
      <pc:sldChg chg="add del">
        <pc:chgData name="Donald Ferguson" userId="d4e141de-59d3-4362-b58c-ed2804aa0504" providerId="ADAL" clId="{EDD1D1E7-784A-9846-B5B5-C9272B94BBA3}" dt="2020-02-20T16:04:00.819" v="3540" actId="2696"/>
        <pc:sldMkLst>
          <pc:docMk/>
          <pc:sldMk cId="3698740725" sldId="544"/>
        </pc:sldMkLst>
      </pc:sldChg>
      <pc:sldChg chg="add del">
        <pc:chgData name="Donald Ferguson" userId="d4e141de-59d3-4362-b58c-ed2804aa0504" providerId="ADAL" clId="{EDD1D1E7-784A-9846-B5B5-C9272B94BBA3}" dt="2020-02-20T16:04:03.641" v="3541" actId="2696"/>
        <pc:sldMkLst>
          <pc:docMk/>
          <pc:sldMk cId="1323375350" sldId="545"/>
        </pc:sldMkLst>
      </pc:sldChg>
      <pc:sldChg chg="add del">
        <pc:chgData name="Donald Ferguson" userId="d4e141de-59d3-4362-b58c-ed2804aa0504" providerId="ADAL" clId="{EDD1D1E7-784A-9846-B5B5-C9272B94BBA3}" dt="2020-02-20T16:04:04.298" v="3542" actId="2696"/>
        <pc:sldMkLst>
          <pc:docMk/>
          <pc:sldMk cId="320924410" sldId="546"/>
        </pc:sldMkLst>
      </pc:sldChg>
      <pc:sldChg chg="add del">
        <pc:chgData name="Donald Ferguson" userId="d4e141de-59d3-4362-b58c-ed2804aa0504" providerId="ADAL" clId="{EDD1D1E7-784A-9846-B5B5-C9272B94BBA3}" dt="2020-02-20T16:04:09.596" v="3543" actId="2696"/>
        <pc:sldMkLst>
          <pc:docMk/>
          <pc:sldMk cId="2868708413" sldId="547"/>
        </pc:sldMkLst>
      </pc:sldChg>
      <pc:sldChg chg="add del">
        <pc:chgData name="Donald Ferguson" userId="d4e141de-59d3-4362-b58c-ed2804aa0504" providerId="ADAL" clId="{EDD1D1E7-784A-9846-B5B5-C9272B94BBA3}" dt="2020-02-20T16:04:12.146" v="3544" actId="2696"/>
        <pc:sldMkLst>
          <pc:docMk/>
          <pc:sldMk cId="1155790376" sldId="548"/>
        </pc:sldMkLst>
      </pc:sldChg>
      <pc:sldChg chg="modSp add">
        <pc:chgData name="Donald Ferguson" userId="d4e141de-59d3-4362-b58c-ed2804aa0504" providerId="ADAL" clId="{EDD1D1E7-784A-9846-B5B5-C9272B94BBA3}" dt="2020-02-19T15:49:56.317" v="2190" actId="20577"/>
        <pc:sldMkLst>
          <pc:docMk/>
          <pc:sldMk cId="852097024" sldId="549"/>
        </pc:sldMkLst>
        <pc:spChg chg="mod">
          <ac:chgData name="Donald Ferguson" userId="d4e141de-59d3-4362-b58c-ed2804aa0504" providerId="ADAL" clId="{EDD1D1E7-784A-9846-B5B5-C9272B94BBA3}" dt="2020-02-19T15:49:56.317" v="2190" actId="20577"/>
          <ac:spMkLst>
            <pc:docMk/>
            <pc:sldMk cId="852097024" sldId="549"/>
            <ac:spMk id="8" creationId="{F916AC9F-F769-FB41-86FF-33E484CDD425}"/>
          </ac:spMkLst>
        </pc:spChg>
        <pc:spChg chg="mod">
          <ac:chgData name="Donald Ferguson" userId="d4e141de-59d3-4362-b58c-ed2804aa0504" providerId="ADAL" clId="{EDD1D1E7-784A-9846-B5B5-C9272B94BBA3}" dt="2020-02-19T15:49:49.524" v="2188" actId="20577"/>
          <ac:spMkLst>
            <pc:docMk/>
            <pc:sldMk cId="852097024" sldId="549"/>
            <ac:spMk id="25604" creationId="{6B11FA86-85D9-424A-848A-872F44A244EB}"/>
          </ac:spMkLst>
        </pc:spChg>
      </pc:sldChg>
      <pc:sldChg chg="modSp add">
        <pc:chgData name="Donald Ferguson" userId="d4e141de-59d3-4362-b58c-ed2804aa0504" providerId="ADAL" clId="{EDD1D1E7-784A-9846-B5B5-C9272B94BBA3}" dt="2020-02-20T13:24:05.191" v="2927" actId="1035"/>
        <pc:sldMkLst>
          <pc:docMk/>
          <pc:sldMk cId="1697690350" sldId="550"/>
        </pc:sldMkLst>
        <pc:spChg chg="mod">
          <ac:chgData name="Donald Ferguson" userId="d4e141de-59d3-4362-b58c-ed2804aa0504" providerId="ADAL" clId="{EDD1D1E7-784A-9846-B5B5-C9272B94BBA3}" dt="2020-02-20T13:24:05.191" v="2927" actId="1035"/>
          <ac:spMkLst>
            <pc:docMk/>
            <pc:sldMk cId="1697690350" sldId="550"/>
            <ac:spMk id="17" creationId="{D97B8086-3540-BC40-B5E7-4C15C360292D}"/>
          </ac:spMkLst>
        </pc:spChg>
      </pc:sldChg>
      <pc:sldChg chg="modSp add">
        <pc:chgData name="Donald Ferguson" userId="d4e141de-59d3-4362-b58c-ed2804aa0504" providerId="ADAL" clId="{EDD1D1E7-784A-9846-B5B5-C9272B94BBA3}" dt="2020-02-21T10:51:50.150" v="4742" actId="1076"/>
        <pc:sldMkLst>
          <pc:docMk/>
          <pc:sldMk cId="3717071654" sldId="551"/>
        </pc:sldMkLst>
        <pc:spChg chg="mod">
          <ac:chgData name="Donald Ferguson" userId="d4e141de-59d3-4362-b58c-ed2804aa0504" providerId="ADAL" clId="{EDD1D1E7-784A-9846-B5B5-C9272B94BBA3}" dt="2020-02-21T10:51:50.150" v="4742" actId="1076"/>
          <ac:spMkLst>
            <pc:docMk/>
            <pc:sldMk cId="3717071654" sldId="551"/>
            <ac:spMk id="17" creationId="{D97B8086-3540-BC40-B5E7-4C15C360292D}"/>
          </ac:spMkLst>
        </pc:spChg>
        <pc:spChg chg="mod">
          <ac:chgData name="Donald Ferguson" userId="d4e141de-59d3-4362-b58c-ed2804aa0504" providerId="ADAL" clId="{EDD1D1E7-784A-9846-B5B5-C9272B94BBA3}" dt="2020-02-19T15:51:01.306" v="2204" actId="20577"/>
          <ac:spMkLst>
            <pc:docMk/>
            <pc:sldMk cId="3717071654" sldId="551"/>
            <ac:spMk id="33794" creationId="{2D8A47D8-DB33-E34B-A433-FC79FD290EAE}"/>
          </ac:spMkLst>
        </pc:spChg>
      </pc:sldChg>
      <pc:sldChg chg="modSp add">
        <pc:chgData name="Donald Ferguson" userId="d4e141de-59d3-4362-b58c-ed2804aa0504" providerId="ADAL" clId="{EDD1D1E7-784A-9846-B5B5-C9272B94BBA3}" dt="2020-02-19T16:34:53.583" v="2823" actId="14"/>
        <pc:sldMkLst>
          <pc:docMk/>
          <pc:sldMk cId="597434731" sldId="552"/>
        </pc:sldMkLst>
        <pc:spChg chg="mod">
          <ac:chgData name="Donald Ferguson" userId="d4e141de-59d3-4362-b58c-ed2804aa0504" providerId="ADAL" clId="{EDD1D1E7-784A-9846-B5B5-C9272B94BBA3}" dt="2020-02-19T16:34:53.583" v="2823" actId="14"/>
          <ac:spMkLst>
            <pc:docMk/>
            <pc:sldMk cId="597434731" sldId="552"/>
            <ac:spMk id="7170" creationId="{00000000-0000-0000-0000-000000000000}"/>
          </ac:spMkLst>
        </pc:spChg>
      </pc:sldChg>
      <pc:sldChg chg="add del">
        <pc:chgData name="Donald Ferguson" userId="d4e141de-59d3-4362-b58c-ed2804aa0504" providerId="ADAL" clId="{EDD1D1E7-784A-9846-B5B5-C9272B94BBA3}" dt="2020-02-19T16:02:10.013" v="2733"/>
        <pc:sldMkLst>
          <pc:docMk/>
          <pc:sldMk cId="2717560537" sldId="552"/>
        </pc:sldMkLst>
      </pc:sldChg>
      <pc:sldChg chg="modSp add">
        <pc:chgData name="Donald Ferguson" userId="d4e141de-59d3-4362-b58c-ed2804aa0504" providerId="ADAL" clId="{EDD1D1E7-784A-9846-B5B5-C9272B94BBA3}" dt="2020-02-20T15:19:24.008" v="3042" actId="1076"/>
        <pc:sldMkLst>
          <pc:docMk/>
          <pc:sldMk cId="629045325" sldId="553"/>
        </pc:sldMkLst>
        <pc:picChg chg="mod">
          <ac:chgData name="Donald Ferguson" userId="d4e141de-59d3-4362-b58c-ed2804aa0504" providerId="ADAL" clId="{EDD1D1E7-784A-9846-B5B5-C9272B94BBA3}" dt="2020-02-20T15:19:24.008" v="3042" actId="1076"/>
          <ac:picMkLst>
            <pc:docMk/>
            <pc:sldMk cId="629045325" sldId="553"/>
            <ac:picMk id="2" creationId="{4E972364-5CAE-A242-8E65-BE3BEF553248}"/>
          </ac:picMkLst>
        </pc:picChg>
      </pc:sldChg>
      <pc:sldChg chg="add del">
        <pc:chgData name="Donald Ferguson" userId="d4e141de-59d3-4362-b58c-ed2804aa0504" providerId="ADAL" clId="{EDD1D1E7-784A-9846-B5B5-C9272B94BBA3}" dt="2020-02-20T15:32:32.932" v="3058"/>
        <pc:sldMkLst>
          <pc:docMk/>
          <pc:sldMk cId="1495398160" sldId="554"/>
        </pc:sldMkLst>
      </pc:sldChg>
      <pc:sldChg chg="add del">
        <pc:chgData name="Donald Ferguson" userId="d4e141de-59d3-4362-b58c-ed2804aa0504" providerId="ADAL" clId="{EDD1D1E7-784A-9846-B5B5-C9272B94BBA3}" dt="2020-02-20T15:32:24.049" v="3056" actId="2696"/>
        <pc:sldMkLst>
          <pc:docMk/>
          <pc:sldMk cId="1733579979" sldId="554"/>
        </pc:sldMkLst>
      </pc:sldChg>
      <pc:sldChg chg="addSp delSp modSp add">
        <pc:chgData name="Donald Ferguson" userId="d4e141de-59d3-4362-b58c-ed2804aa0504" providerId="ADAL" clId="{EDD1D1E7-784A-9846-B5B5-C9272B94BBA3}" dt="2020-02-20T15:39:34.823" v="3325" actId="20577"/>
        <pc:sldMkLst>
          <pc:docMk/>
          <pc:sldMk cId="2097415184" sldId="554"/>
        </pc:sldMkLst>
        <pc:spChg chg="add del mod">
          <ac:chgData name="Donald Ferguson" userId="d4e141de-59d3-4362-b58c-ed2804aa0504" providerId="ADAL" clId="{EDD1D1E7-784A-9846-B5B5-C9272B94BBA3}" dt="2020-02-20T15:32:53.069" v="3111" actId="478"/>
          <ac:spMkLst>
            <pc:docMk/>
            <pc:sldMk cId="2097415184" sldId="554"/>
            <ac:spMk id="3" creationId="{89FC1F86-860D-DB4F-BBC0-050C3362D978}"/>
          </ac:spMkLst>
        </pc:spChg>
        <pc:spChg chg="mod">
          <ac:chgData name="Donald Ferguson" userId="d4e141de-59d3-4362-b58c-ed2804aa0504" providerId="ADAL" clId="{EDD1D1E7-784A-9846-B5B5-C9272B94BBA3}" dt="2020-02-20T15:35:16.929" v="3176" actId="1076"/>
          <ac:spMkLst>
            <pc:docMk/>
            <pc:sldMk cId="2097415184" sldId="554"/>
            <ac:spMk id="7" creationId="{B4105F3A-51C4-6647-9D86-7EE5EC80BF67}"/>
          </ac:spMkLst>
        </pc:spChg>
        <pc:spChg chg="add mod">
          <ac:chgData name="Donald Ferguson" userId="d4e141de-59d3-4362-b58c-ed2804aa0504" providerId="ADAL" clId="{EDD1D1E7-784A-9846-B5B5-C9272B94BBA3}" dt="2020-02-20T15:37:00.304" v="3316" actId="1076"/>
          <ac:spMkLst>
            <pc:docMk/>
            <pc:sldMk cId="2097415184" sldId="554"/>
            <ac:spMk id="9" creationId="{AAC6FC6A-B7AD-444F-BB94-F0A2693F4BF8}"/>
          </ac:spMkLst>
        </pc:spChg>
        <pc:spChg chg="add mod">
          <ac:chgData name="Donald Ferguson" userId="d4e141de-59d3-4362-b58c-ed2804aa0504" providerId="ADAL" clId="{EDD1D1E7-784A-9846-B5B5-C9272B94BBA3}" dt="2020-02-20T15:39:34.823" v="3325" actId="20577"/>
          <ac:spMkLst>
            <pc:docMk/>
            <pc:sldMk cId="2097415184" sldId="554"/>
            <ac:spMk id="11" creationId="{65C7CF87-7145-1C41-9239-2A4267C648F7}"/>
          </ac:spMkLst>
        </pc:spChg>
        <pc:spChg chg="del">
          <ac:chgData name="Donald Ferguson" userId="d4e141de-59d3-4362-b58c-ed2804aa0504" providerId="ADAL" clId="{EDD1D1E7-784A-9846-B5B5-C9272B94BBA3}" dt="2020-02-20T15:32:50.295" v="3109" actId="478"/>
          <ac:spMkLst>
            <pc:docMk/>
            <pc:sldMk cId="2097415184" sldId="554"/>
            <ac:spMk id="17" creationId="{D97B8086-3540-BC40-B5E7-4C15C360292D}"/>
          </ac:spMkLst>
        </pc:spChg>
        <pc:spChg chg="mod">
          <ac:chgData name="Donald Ferguson" userId="d4e141de-59d3-4362-b58c-ed2804aa0504" providerId="ADAL" clId="{EDD1D1E7-784A-9846-B5B5-C9272B94BBA3}" dt="2020-02-20T15:32:46.424" v="3108" actId="20577"/>
          <ac:spMkLst>
            <pc:docMk/>
            <pc:sldMk cId="2097415184" sldId="554"/>
            <ac:spMk id="33794" creationId="{2D8A47D8-DB33-E34B-A433-FC79FD290EAE}"/>
          </ac:spMkLst>
        </pc:spChg>
        <pc:picChg chg="add mod">
          <ac:chgData name="Donald Ferguson" userId="d4e141de-59d3-4362-b58c-ed2804aa0504" providerId="ADAL" clId="{EDD1D1E7-784A-9846-B5B5-C9272B94BBA3}" dt="2020-02-20T15:35:22.899" v="3177" actId="1076"/>
          <ac:picMkLst>
            <pc:docMk/>
            <pc:sldMk cId="2097415184" sldId="554"/>
            <ac:picMk id="4" creationId="{A71CFA40-C93F-2645-807D-7C6AAD78D26D}"/>
          </ac:picMkLst>
        </pc:picChg>
        <pc:picChg chg="add mod">
          <ac:chgData name="Donald Ferguson" userId="d4e141de-59d3-4362-b58c-ed2804aa0504" providerId="ADAL" clId="{EDD1D1E7-784A-9846-B5B5-C9272B94BBA3}" dt="2020-02-20T15:35:22.899" v="3177" actId="1076"/>
          <ac:picMkLst>
            <pc:docMk/>
            <pc:sldMk cId="2097415184" sldId="554"/>
            <ac:picMk id="5" creationId="{1B4F5046-4F76-BA4B-9CFE-479E36E72A0E}"/>
          </ac:picMkLst>
        </pc:picChg>
        <pc:picChg chg="add mod">
          <ac:chgData name="Donald Ferguson" userId="d4e141de-59d3-4362-b58c-ed2804aa0504" providerId="ADAL" clId="{EDD1D1E7-784A-9846-B5B5-C9272B94BBA3}" dt="2020-02-20T15:35:24.812" v="3178" actId="1076"/>
          <ac:picMkLst>
            <pc:docMk/>
            <pc:sldMk cId="2097415184" sldId="554"/>
            <ac:picMk id="6" creationId="{8DF6B336-E6F8-5149-A9D6-33C0ACC43725}"/>
          </ac:picMkLst>
        </pc:picChg>
        <pc:picChg chg="add mod">
          <ac:chgData name="Donald Ferguson" userId="d4e141de-59d3-4362-b58c-ed2804aa0504" providerId="ADAL" clId="{EDD1D1E7-784A-9846-B5B5-C9272B94BBA3}" dt="2020-02-20T15:36:56.861" v="3315" actId="1076"/>
          <ac:picMkLst>
            <pc:docMk/>
            <pc:sldMk cId="2097415184" sldId="554"/>
            <ac:picMk id="8" creationId="{621CE271-00DA-244D-AE13-067A380F328F}"/>
          </ac:picMkLst>
        </pc:picChg>
      </pc:sldChg>
      <pc:sldChg chg="addSp delSp modSp add">
        <pc:chgData name="Donald Ferguson" userId="d4e141de-59d3-4362-b58c-ed2804aa0504" providerId="ADAL" clId="{EDD1D1E7-784A-9846-B5B5-C9272B94BBA3}" dt="2020-02-20T15:54:49.003" v="3412" actId="1076"/>
        <pc:sldMkLst>
          <pc:docMk/>
          <pc:sldMk cId="830509512" sldId="555"/>
        </pc:sldMkLst>
        <pc:spChg chg="del">
          <ac:chgData name="Donald Ferguson" userId="d4e141de-59d3-4362-b58c-ed2804aa0504" providerId="ADAL" clId="{EDD1D1E7-784A-9846-B5B5-C9272B94BBA3}" dt="2020-02-20T15:49:12.577" v="3386" actId="478"/>
          <ac:spMkLst>
            <pc:docMk/>
            <pc:sldMk cId="830509512" sldId="555"/>
            <ac:spMk id="11" creationId="{8EF8219B-349C-3541-BFA1-1B6F6D0AFE77}"/>
          </ac:spMkLst>
        </pc:spChg>
        <pc:spChg chg="mod">
          <ac:chgData name="Donald Ferguson" userId="d4e141de-59d3-4362-b58c-ed2804aa0504" providerId="ADAL" clId="{EDD1D1E7-784A-9846-B5B5-C9272B94BBA3}" dt="2020-02-20T15:51:46.675" v="3399" actId="20577"/>
          <ac:spMkLst>
            <pc:docMk/>
            <pc:sldMk cId="830509512" sldId="555"/>
            <ac:spMk id="33794" creationId="{2D8A47D8-DB33-E34B-A433-FC79FD290EAE}"/>
          </ac:spMkLst>
        </pc:spChg>
        <pc:picChg chg="add mod">
          <ac:chgData name="Donald Ferguson" userId="d4e141de-59d3-4362-b58c-ed2804aa0504" providerId="ADAL" clId="{EDD1D1E7-784A-9846-B5B5-C9272B94BBA3}" dt="2020-02-20T15:54:49.003" v="3412" actId="1076"/>
          <ac:picMkLst>
            <pc:docMk/>
            <pc:sldMk cId="830509512" sldId="555"/>
            <ac:picMk id="2" creationId="{FF0458F4-2981-C74B-814E-7F4F90802C59}"/>
          </ac:picMkLst>
        </pc:picChg>
        <pc:picChg chg="add mod">
          <ac:chgData name="Donald Ferguson" userId="d4e141de-59d3-4362-b58c-ed2804aa0504" providerId="ADAL" clId="{EDD1D1E7-784A-9846-B5B5-C9272B94BBA3}" dt="2020-02-20T15:54:47.440" v="3411" actId="1076"/>
          <ac:picMkLst>
            <pc:docMk/>
            <pc:sldMk cId="830509512" sldId="555"/>
            <ac:picMk id="3" creationId="{0537C34D-6A50-6D42-BF65-1B9E641D4A23}"/>
          </ac:picMkLst>
        </pc:picChg>
        <pc:picChg chg="del mod">
          <ac:chgData name="Donald Ferguson" userId="d4e141de-59d3-4362-b58c-ed2804aa0504" providerId="ADAL" clId="{EDD1D1E7-784A-9846-B5B5-C9272B94BBA3}" dt="2020-02-20T15:49:09.395" v="3385" actId="478"/>
          <ac:picMkLst>
            <pc:docMk/>
            <pc:sldMk cId="830509512" sldId="555"/>
            <ac:picMk id="4" creationId="{CC37DBAF-60BF-8749-BC22-DDDD7B172D8F}"/>
          </ac:picMkLst>
        </pc:picChg>
      </pc:sldChg>
      <pc:sldChg chg="add del">
        <pc:chgData name="Donald Ferguson" userId="d4e141de-59d3-4362-b58c-ed2804aa0504" providerId="ADAL" clId="{EDD1D1E7-784A-9846-B5B5-C9272B94BBA3}" dt="2020-02-20T15:48:54.168" v="3341"/>
        <pc:sldMkLst>
          <pc:docMk/>
          <pc:sldMk cId="895188719" sldId="555"/>
        </pc:sldMkLst>
      </pc:sldChg>
      <pc:sldChg chg="add del">
        <pc:chgData name="Donald Ferguson" userId="d4e141de-59d3-4362-b58c-ed2804aa0504" providerId="ADAL" clId="{EDD1D1E7-784A-9846-B5B5-C9272B94BBA3}" dt="2020-02-20T15:32:56.112" v="3113"/>
        <pc:sldMkLst>
          <pc:docMk/>
          <pc:sldMk cId="3709819403" sldId="555"/>
        </pc:sldMkLst>
      </pc:sldChg>
      <pc:sldChg chg="modSp add">
        <pc:chgData name="Donald Ferguson" userId="d4e141de-59d3-4362-b58c-ed2804aa0504" providerId="ADAL" clId="{EDD1D1E7-784A-9846-B5B5-C9272B94BBA3}" dt="2020-02-20T15:58:49.738" v="3420" actId="20577"/>
        <pc:sldMkLst>
          <pc:docMk/>
          <pc:sldMk cId="462374959" sldId="556"/>
        </pc:sldMkLst>
        <pc:spChg chg="mod">
          <ac:chgData name="Donald Ferguson" userId="d4e141de-59d3-4362-b58c-ed2804aa0504" providerId="ADAL" clId="{EDD1D1E7-784A-9846-B5B5-C9272B94BBA3}" dt="2020-02-20T15:58:49.738" v="3420" actId="20577"/>
          <ac:spMkLst>
            <pc:docMk/>
            <pc:sldMk cId="462374959" sldId="556"/>
            <ac:spMk id="2" creationId="{F4184400-B333-4A42-A4E0-21E5103D2978}"/>
          </ac:spMkLst>
        </pc:spChg>
      </pc:sldChg>
      <pc:sldChg chg="add del">
        <pc:chgData name="Donald Ferguson" userId="d4e141de-59d3-4362-b58c-ed2804aa0504" providerId="ADAL" clId="{EDD1D1E7-784A-9846-B5B5-C9272B94BBA3}" dt="2020-02-20T15:59:02.699" v="3422" actId="2696"/>
        <pc:sldMkLst>
          <pc:docMk/>
          <pc:sldMk cId="724696593" sldId="557"/>
        </pc:sldMkLst>
      </pc:sldChg>
      <pc:sldChg chg="modSp add">
        <pc:chgData name="Donald Ferguson" userId="d4e141de-59d3-4362-b58c-ed2804aa0504" providerId="ADAL" clId="{EDD1D1E7-784A-9846-B5B5-C9272B94BBA3}" dt="2020-02-20T15:59:20.431" v="3438" actId="20577"/>
        <pc:sldMkLst>
          <pc:docMk/>
          <pc:sldMk cId="2994814095" sldId="557"/>
        </pc:sldMkLst>
        <pc:spChg chg="mod">
          <ac:chgData name="Donald Ferguson" userId="d4e141de-59d3-4362-b58c-ed2804aa0504" providerId="ADAL" clId="{EDD1D1E7-784A-9846-B5B5-C9272B94BBA3}" dt="2020-02-20T15:59:20.431" v="3438" actId="20577"/>
          <ac:spMkLst>
            <pc:docMk/>
            <pc:sldMk cId="2994814095" sldId="557"/>
            <ac:spMk id="2" creationId="{F4184400-B333-4A42-A4E0-21E5103D2978}"/>
          </ac:spMkLst>
        </pc:spChg>
      </pc:sldChg>
      <pc:sldChg chg="add del">
        <pc:chgData name="Donald Ferguson" userId="d4e141de-59d3-4362-b58c-ed2804aa0504" providerId="ADAL" clId="{EDD1D1E7-784A-9846-B5B5-C9272B94BBA3}" dt="2020-02-20T15:59:14.096" v="3424"/>
        <pc:sldMkLst>
          <pc:docMk/>
          <pc:sldMk cId="3264558207" sldId="557"/>
        </pc:sldMkLst>
      </pc:sldChg>
      <pc:sldChg chg="add del">
        <pc:chgData name="Donald Ferguson" userId="d4e141de-59d3-4362-b58c-ed2804aa0504" providerId="ADAL" clId="{EDD1D1E7-784A-9846-B5B5-C9272B94BBA3}" dt="2020-02-20T15:59:39.856" v="3440"/>
        <pc:sldMkLst>
          <pc:docMk/>
          <pc:sldMk cId="983073632" sldId="558"/>
        </pc:sldMkLst>
      </pc:sldChg>
      <pc:sldChg chg="modSp add">
        <pc:chgData name="Donald Ferguson" userId="d4e141de-59d3-4362-b58c-ed2804aa0504" providerId="ADAL" clId="{EDD1D1E7-784A-9846-B5B5-C9272B94BBA3}" dt="2020-02-20T15:59:44.791" v="3459" actId="20577"/>
        <pc:sldMkLst>
          <pc:docMk/>
          <pc:sldMk cId="2325393493" sldId="558"/>
        </pc:sldMkLst>
        <pc:spChg chg="mod">
          <ac:chgData name="Donald Ferguson" userId="d4e141de-59d3-4362-b58c-ed2804aa0504" providerId="ADAL" clId="{EDD1D1E7-784A-9846-B5B5-C9272B94BBA3}" dt="2020-02-20T15:59:44.791" v="3459" actId="20577"/>
          <ac:spMkLst>
            <pc:docMk/>
            <pc:sldMk cId="2325393493" sldId="558"/>
            <ac:spMk id="2" creationId="{F4184400-B333-4A42-A4E0-21E5103D2978}"/>
          </ac:spMkLst>
        </pc:spChg>
      </pc:sldChg>
      <pc:sldChg chg="modSp add">
        <pc:chgData name="Donald Ferguson" userId="d4e141de-59d3-4362-b58c-ed2804aa0504" providerId="ADAL" clId="{EDD1D1E7-784A-9846-B5B5-C9272B94BBA3}" dt="2020-02-20T16:00:24.496" v="3499" actId="20577"/>
        <pc:sldMkLst>
          <pc:docMk/>
          <pc:sldMk cId="598014791" sldId="559"/>
        </pc:sldMkLst>
        <pc:spChg chg="mod">
          <ac:chgData name="Donald Ferguson" userId="d4e141de-59d3-4362-b58c-ed2804aa0504" providerId="ADAL" clId="{EDD1D1E7-784A-9846-B5B5-C9272B94BBA3}" dt="2020-02-20T16:00:24.496" v="3499" actId="20577"/>
          <ac:spMkLst>
            <pc:docMk/>
            <pc:sldMk cId="598014791" sldId="559"/>
            <ac:spMk id="2" creationId="{F4184400-B333-4A42-A4E0-21E5103D2978}"/>
          </ac:spMkLst>
        </pc:spChg>
      </pc:sldChg>
      <pc:sldChg chg="add del">
        <pc:chgData name="Donald Ferguson" userId="d4e141de-59d3-4362-b58c-ed2804aa0504" providerId="ADAL" clId="{EDD1D1E7-784A-9846-B5B5-C9272B94BBA3}" dt="2020-02-20T16:00:15.558" v="3467"/>
        <pc:sldMkLst>
          <pc:docMk/>
          <pc:sldMk cId="709221330" sldId="559"/>
        </pc:sldMkLst>
      </pc:sldChg>
      <pc:sldChg chg="add del">
        <pc:chgData name="Donald Ferguson" userId="d4e141de-59d3-4362-b58c-ed2804aa0504" providerId="ADAL" clId="{EDD1D1E7-784A-9846-B5B5-C9272B94BBA3}" dt="2020-02-20T16:00:01.288" v="3463"/>
        <pc:sldMkLst>
          <pc:docMk/>
          <pc:sldMk cId="2556554777" sldId="559"/>
        </pc:sldMkLst>
      </pc:sldChg>
      <pc:sldChg chg="modSp add del">
        <pc:chgData name="Donald Ferguson" userId="d4e141de-59d3-4362-b58c-ed2804aa0504" providerId="ADAL" clId="{EDD1D1E7-784A-9846-B5B5-C9272B94BBA3}" dt="2020-02-20T16:04:36.227" v="3592" actId="2696"/>
        <pc:sldMkLst>
          <pc:docMk/>
          <pc:sldMk cId="3476096957" sldId="560"/>
        </pc:sldMkLst>
        <pc:spChg chg="mod">
          <ac:chgData name="Donald Ferguson" userId="d4e141de-59d3-4362-b58c-ed2804aa0504" providerId="ADAL" clId="{EDD1D1E7-784A-9846-B5B5-C9272B94BBA3}" dt="2020-02-20T16:01:50.479" v="3522" actId="20577"/>
          <ac:spMkLst>
            <pc:docMk/>
            <pc:sldMk cId="3476096957" sldId="560"/>
            <ac:spMk id="2" creationId="{F4184400-B333-4A42-A4E0-21E5103D2978}"/>
          </ac:spMkLst>
        </pc:spChg>
      </pc:sldChg>
      <pc:sldChg chg="add del">
        <pc:chgData name="Donald Ferguson" userId="d4e141de-59d3-4362-b58c-ed2804aa0504" providerId="ADAL" clId="{EDD1D1E7-784A-9846-B5B5-C9272B94BBA3}" dt="2020-02-20T16:02:50.416" v="3526"/>
        <pc:sldMkLst>
          <pc:docMk/>
          <pc:sldMk cId="1755350677" sldId="561"/>
        </pc:sldMkLst>
      </pc:sldChg>
      <pc:sldChg chg="add del">
        <pc:chgData name="Donald Ferguson" userId="d4e141de-59d3-4362-b58c-ed2804aa0504" providerId="ADAL" clId="{EDD1D1E7-784A-9846-B5B5-C9272B94BBA3}" dt="2020-02-20T16:02:38.832" v="3524"/>
        <pc:sldMkLst>
          <pc:docMk/>
          <pc:sldMk cId="2721164386" sldId="561"/>
        </pc:sldMkLst>
      </pc:sldChg>
      <pc:sldChg chg="modSp add del">
        <pc:chgData name="Donald Ferguson" userId="d4e141de-59d3-4362-b58c-ed2804aa0504" providerId="ADAL" clId="{EDD1D1E7-784A-9846-B5B5-C9272B94BBA3}" dt="2020-02-20T16:04:36.455" v="3593" actId="2696"/>
        <pc:sldMkLst>
          <pc:docMk/>
          <pc:sldMk cId="4129555735" sldId="561"/>
        </pc:sldMkLst>
        <pc:spChg chg="mod">
          <ac:chgData name="Donald Ferguson" userId="d4e141de-59d3-4362-b58c-ed2804aa0504" providerId="ADAL" clId="{EDD1D1E7-784A-9846-B5B5-C9272B94BBA3}" dt="2020-02-20T16:02:56.525" v="3532" actId="20577"/>
          <ac:spMkLst>
            <pc:docMk/>
            <pc:sldMk cId="4129555735" sldId="561"/>
            <ac:spMk id="2" creationId="{F4184400-B333-4A42-A4E0-21E5103D2978}"/>
          </ac:spMkLst>
        </pc:spChg>
      </pc:sldChg>
      <pc:sldChg chg="modSp add del">
        <pc:chgData name="Donald Ferguson" userId="d4e141de-59d3-4362-b58c-ed2804aa0504" providerId="ADAL" clId="{EDD1D1E7-784A-9846-B5B5-C9272B94BBA3}" dt="2020-02-20T16:05:10.433" v="3650" actId="20577"/>
        <pc:sldMkLst>
          <pc:docMk/>
          <pc:sldMk cId="1607092787" sldId="562"/>
        </pc:sldMkLst>
        <pc:spChg chg="mod">
          <ac:chgData name="Donald Ferguson" userId="d4e141de-59d3-4362-b58c-ed2804aa0504" providerId="ADAL" clId="{EDD1D1E7-784A-9846-B5B5-C9272B94BBA3}" dt="2020-02-20T16:05:10.433" v="3650" actId="20577"/>
          <ac:spMkLst>
            <pc:docMk/>
            <pc:sldMk cId="1607092787" sldId="562"/>
            <ac:spMk id="2" creationId="{F4184400-B333-4A42-A4E0-21E5103D2978}"/>
          </ac:spMkLst>
        </pc:spChg>
      </pc:sldChg>
      <pc:sldChg chg="add del">
        <pc:chgData name="Donald Ferguson" userId="d4e141de-59d3-4362-b58c-ed2804aa0504" providerId="ADAL" clId="{EDD1D1E7-784A-9846-B5B5-C9272B94BBA3}" dt="2020-02-20T16:05:23.259" v="3652"/>
        <pc:sldMkLst>
          <pc:docMk/>
          <pc:sldMk cId="3046004443" sldId="563"/>
        </pc:sldMkLst>
      </pc:sldChg>
      <pc:sldChg chg="modSp add">
        <pc:chgData name="Donald Ferguson" userId="d4e141de-59d3-4362-b58c-ed2804aa0504" providerId="ADAL" clId="{EDD1D1E7-784A-9846-B5B5-C9272B94BBA3}" dt="2020-02-20T16:05:28.601" v="3670" actId="20577"/>
        <pc:sldMkLst>
          <pc:docMk/>
          <pc:sldMk cId="4132310656" sldId="563"/>
        </pc:sldMkLst>
        <pc:spChg chg="mod">
          <ac:chgData name="Donald Ferguson" userId="d4e141de-59d3-4362-b58c-ed2804aa0504" providerId="ADAL" clId="{EDD1D1E7-784A-9846-B5B5-C9272B94BBA3}" dt="2020-02-20T16:05:28.601" v="3670" actId="20577"/>
          <ac:spMkLst>
            <pc:docMk/>
            <pc:sldMk cId="4132310656" sldId="563"/>
            <ac:spMk id="2" creationId="{F4184400-B333-4A42-A4E0-21E5103D2978}"/>
          </ac:spMkLst>
        </pc:spChg>
      </pc:sldChg>
      <pc:sldChg chg="add del">
        <pc:chgData name="Donald Ferguson" userId="d4e141de-59d3-4362-b58c-ed2804aa0504" providerId="ADAL" clId="{EDD1D1E7-784A-9846-B5B5-C9272B94BBA3}" dt="2020-02-20T18:17:13.746" v="3674" actId="2696"/>
        <pc:sldMkLst>
          <pc:docMk/>
          <pc:sldMk cId="296540689" sldId="564"/>
        </pc:sldMkLst>
      </pc:sldChg>
      <pc:sldChg chg="addSp delSp modSp add">
        <pc:chgData name="Donald Ferguson" userId="d4e141de-59d3-4362-b58c-ed2804aa0504" providerId="ADAL" clId="{EDD1D1E7-784A-9846-B5B5-C9272B94BBA3}" dt="2020-02-20T18:17:46.050" v="3719" actId="20577"/>
        <pc:sldMkLst>
          <pc:docMk/>
          <pc:sldMk cId="1082621249" sldId="564"/>
        </pc:sldMkLst>
        <pc:spChg chg="add del mod">
          <ac:chgData name="Donald Ferguson" userId="d4e141de-59d3-4362-b58c-ed2804aa0504" providerId="ADAL" clId="{EDD1D1E7-784A-9846-B5B5-C9272B94BBA3}" dt="2020-02-20T18:17:30.631" v="3679" actId="478"/>
          <ac:spMkLst>
            <pc:docMk/>
            <pc:sldMk cId="1082621249" sldId="564"/>
            <ac:spMk id="3" creationId="{81EC8EA1-4F4A-5447-8CC3-46F5938D5319}"/>
          </ac:spMkLst>
        </pc:spChg>
        <pc:spChg chg="del">
          <ac:chgData name="Donald Ferguson" userId="d4e141de-59d3-4362-b58c-ed2804aa0504" providerId="ADAL" clId="{EDD1D1E7-784A-9846-B5B5-C9272B94BBA3}" dt="2020-02-20T18:17:27.347" v="3678" actId="478"/>
          <ac:spMkLst>
            <pc:docMk/>
            <pc:sldMk cId="1082621249" sldId="564"/>
            <ac:spMk id="12" creationId="{AA049E70-C6D5-1446-BAB3-1EF6BC58411D}"/>
          </ac:spMkLst>
        </pc:spChg>
        <pc:spChg chg="mod">
          <ac:chgData name="Donald Ferguson" userId="d4e141de-59d3-4362-b58c-ed2804aa0504" providerId="ADAL" clId="{EDD1D1E7-784A-9846-B5B5-C9272B94BBA3}" dt="2020-02-20T18:17:46.050" v="3719" actId="20577"/>
          <ac:spMkLst>
            <pc:docMk/>
            <pc:sldMk cId="1082621249" sldId="564"/>
            <ac:spMk id="33794" creationId="{2D8A47D8-DB33-E34B-A433-FC79FD290EAE}"/>
          </ac:spMkLst>
        </pc:spChg>
        <pc:spChg chg="mod">
          <ac:chgData name="Donald Ferguson" userId="d4e141de-59d3-4362-b58c-ed2804aa0504" providerId="ADAL" clId="{EDD1D1E7-784A-9846-B5B5-C9272B94BBA3}" dt="2020-02-20T18:17:34.097" v="3680" actId="20577"/>
          <ac:spMkLst>
            <pc:docMk/>
            <pc:sldMk cId="1082621249" sldId="564"/>
            <ac:spMk id="33798" creationId="{55FB4359-791D-5B40-928C-C62BDB029620}"/>
          </ac:spMkLst>
        </pc:spChg>
        <pc:picChg chg="del">
          <ac:chgData name="Donald Ferguson" userId="d4e141de-59d3-4362-b58c-ed2804aa0504" providerId="ADAL" clId="{EDD1D1E7-784A-9846-B5B5-C9272B94BBA3}" dt="2020-02-20T18:17:27.347" v="3678" actId="478"/>
          <ac:picMkLst>
            <pc:docMk/>
            <pc:sldMk cId="1082621249" sldId="564"/>
            <ac:picMk id="5" creationId="{AE46AE13-3D8B-1F4F-9D8B-D445CC8245DF}"/>
          </ac:picMkLst>
        </pc:picChg>
      </pc:sldChg>
      <pc:sldChg chg="add del">
        <pc:chgData name="Donald Ferguson" userId="d4e141de-59d3-4362-b58c-ed2804aa0504" providerId="ADAL" clId="{EDD1D1E7-784A-9846-B5B5-C9272B94BBA3}" dt="2020-02-20T18:17:22.675" v="3676"/>
        <pc:sldMkLst>
          <pc:docMk/>
          <pc:sldMk cId="1898141337" sldId="564"/>
        </pc:sldMkLst>
      </pc:sldChg>
      <pc:sldChg chg="addSp delSp modSp add">
        <pc:chgData name="Donald Ferguson" userId="d4e141de-59d3-4362-b58c-ed2804aa0504" providerId="ADAL" clId="{EDD1D1E7-784A-9846-B5B5-C9272B94BBA3}" dt="2020-02-20T18:25:50.659" v="3895" actId="1076"/>
        <pc:sldMkLst>
          <pc:docMk/>
          <pc:sldMk cId="1023240167" sldId="565"/>
        </pc:sldMkLst>
        <pc:spChg chg="add del mod">
          <ac:chgData name="Donald Ferguson" userId="d4e141de-59d3-4362-b58c-ed2804aa0504" providerId="ADAL" clId="{EDD1D1E7-784A-9846-B5B5-C9272B94BBA3}" dt="2020-02-20T18:18:04.295" v="3723" actId="478"/>
          <ac:spMkLst>
            <pc:docMk/>
            <pc:sldMk cId="1023240167" sldId="565"/>
            <ac:spMk id="3" creationId="{1E483944-7A97-064D-B837-49DCE9FE937B}"/>
          </ac:spMkLst>
        </pc:spChg>
        <pc:spChg chg="add mod">
          <ac:chgData name="Donald Ferguson" userId="d4e141de-59d3-4362-b58c-ed2804aa0504" providerId="ADAL" clId="{EDD1D1E7-784A-9846-B5B5-C9272B94BBA3}" dt="2020-02-20T18:18:55.223" v="3815" actId="1076"/>
          <ac:spMkLst>
            <pc:docMk/>
            <pc:sldMk cId="1023240167" sldId="565"/>
            <ac:spMk id="6" creationId="{FF861073-71CA-D34B-ADBC-F82E907F6347}"/>
          </ac:spMkLst>
        </pc:spChg>
        <pc:spChg chg="del">
          <ac:chgData name="Donald Ferguson" userId="d4e141de-59d3-4362-b58c-ed2804aa0504" providerId="ADAL" clId="{EDD1D1E7-784A-9846-B5B5-C9272B94BBA3}" dt="2020-02-20T18:17:53.313" v="3722" actId="478"/>
          <ac:spMkLst>
            <pc:docMk/>
            <pc:sldMk cId="1023240167" sldId="565"/>
            <ac:spMk id="12" creationId="{AA049E70-C6D5-1446-BAB3-1EF6BC58411D}"/>
          </ac:spMkLst>
        </pc:spChg>
        <pc:spChg chg="add mod">
          <ac:chgData name="Donald Ferguson" userId="d4e141de-59d3-4362-b58c-ed2804aa0504" providerId="ADAL" clId="{EDD1D1E7-784A-9846-B5B5-C9272B94BBA3}" dt="2020-02-20T18:25:50.659" v="3895" actId="1076"/>
          <ac:spMkLst>
            <pc:docMk/>
            <pc:sldMk cId="1023240167" sldId="565"/>
            <ac:spMk id="14" creationId="{72403B9B-37EF-D148-B278-EB1996B3B460}"/>
          </ac:spMkLst>
        </pc:spChg>
        <pc:spChg chg="mod">
          <ac:chgData name="Donald Ferguson" userId="d4e141de-59d3-4362-b58c-ed2804aa0504" providerId="ADAL" clId="{EDD1D1E7-784A-9846-B5B5-C9272B94BBA3}" dt="2020-02-20T18:19:03.467" v="3829" actId="20577"/>
          <ac:spMkLst>
            <pc:docMk/>
            <pc:sldMk cId="1023240167" sldId="565"/>
            <ac:spMk id="33794" creationId="{2D8A47D8-DB33-E34B-A433-FC79FD290EAE}"/>
          </ac:spMkLst>
        </pc:spChg>
        <pc:spChg chg="mod">
          <ac:chgData name="Donald Ferguson" userId="d4e141de-59d3-4362-b58c-ed2804aa0504" providerId="ADAL" clId="{EDD1D1E7-784A-9846-B5B5-C9272B94BBA3}" dt="2020-02-20T18:20:59.104" v="3840" actId="20577"/>
          <ac:spMkLst>
            <pc:docMk/>
            <pc:sldMk cId="1023240167" sldId="565"/>
            <ac:spMk id="33798" creationId="{55FB4359-791D-5B40-928C-C62BDB029620}"/>
          </ac:spMkLst>
        </pc:spChg>
        <pc:picChg chg="add mod">
          <ac:chgData name="Donald Ferguson" userId="d4e141de-59d3-4362-b58c-ed2804aa0504" providerId="ADAL" clId="{EDD1D1E7-784A-9846-B5B5-C9272B94BBA3}" dt="2020-02-20T18:18:52.164" v="3814" actId="1076"/>
          <ac:picMkLst>
            <pc:docMk/>
            <pc:sldMk cId="1023240167" sldId="565"/>
            <ac:picMk id="4" creationId="{94CC21F8-123E-854A-A5A8-A4616E646C47}"/>
          </ac:picMkLst>
        </pc:picChg>
        <pc:picChg chg="del">
          <ac:chgData name="Donald Ferguson" userId="d4e141de-59d3-4362-b58c-ed2804aa0504" providerId="ADAL" clId="{EDD1D1E7-784A-9846-B5B5-C9272B94BBA3}" dt="2020-02-20T18:17:49.922" v="3721" actId="478"/>
          <ac:picMkLst>
            <pc:docMk/>
            <pc:sldMk cId="1023240167" sldId="565"/>
            <ac:picMk id="5" creationId="{AE46AE13-3D8B-1F4F-9D8B-D445CC8245DF}"/>
          </ac:picMkLst>
        </pc:picChg>
        <pc:picChg chg="add mod">
          <ac:chgData name="Donald Ferguson" userId="d4e141de-59d3-4362-b58c-ed2804aa0504" providerId="ADAL" clId="{EDD1D1E7-784A-9846-B5B5-C9272B94BBA3}" dt="2020-02-20T18:25:23.243" v="3844" actId="1076"/>
          <ac:picMkLst>
            <pc:docMk/>
            <pc:sldMk cId="1023240167" sldId="565"/>
            <ac:picMk id="8" creationId="{9331578E-2E46-2047-9684-E75044BA9311}"/>
          </ac:picMkLst>
        </pc:picChg>
      </pc:sldChg>
      <pc:sldChg chg="add">
        <pc:chgData name="Donald Ferguson" userId="d4e141de-59d3-4362-b58c-ed2804aa0504" providerId="ADAL" clId="{EDD1D1E7-784A-9846-B5B5-C9272B94BBA3}" dt="2020-02-20T18:20:50.720" v="3830"/>
        <pc:sldMkLst>
          <pc:docMk/>
          <pc:sldMk cId="3145999587" sldId="566"/>
        </pc:sldMkLst>
      </pc:sldChg>
      <pc:sldChg chg="delSp modSp add">
        <pc:chgData name="Donald Ferguson" userId="d4e141de-59d3-4362-b58c-ed2804aa0504" providerId="ADAL" clId="{EDD1D1E7-784A-9846-B5B5-C9272B94BBA3}" dt="2020-02-20T21:29:34.492" v="3930" actId="20577"/>
        <pc:sldMkLst>
          <pc:docMk/>
          <pc:sldMk cId="3011178498" sldId="567"/>
        </pc:sldMkLst>
        <pc:spChg chg="mod">
          <ac:chgData name="Donald Ferguson" userId="d4e141de-59d3-4362-b58c-ed2804aa0504" providerId="ADAL" clId="{EDD1D1E7-784A-9846-B5B5-C9272B94BBA3}" dt="2020-02-20T21:29:34.492" v="3930" actId="20577"/>
          <ac:spMkLst>
            <pc:docMk/>
            <pc:sldMk cId="3011178498" sldId="567"/>
            <ac:spMk id="33794" creationId="{2D8A47D8-DB33-E34B-A433-FC79FD290EAE}"/>
          </ac:spMkLst>
        </pc:spChg>
        <pc:picChg chg="del">
          <ac:chgData name="Donald Ferguson" userId="d4e141de-59d3-4362-b58c-ed2804aa0504" providerId="ADAL" clId="{EDD1D1E7-784A-9846-B5B5-C9272B94BBA3}" dt="2020-02-20T21:29:23.154" v="3897" actId="478"/>
          <ac:picMkLst>
            <pc:docMk/>
            <pc:sldMk cId="3011178498" sldId="567"/>
            <ac:picMk id="2" creationId="{FF0458F4-2981-C74B-814E-7F4F90802C59}"/>
          </ac:picMkLst>
        </pc:picChg>
        <pc:picChg chg="del">
          <ac:chgData name="Donald Ferguson" userId="d4e141de-59d3-4362-b58c-ed2804aa0504" providerId="ADAL" clId="{EDD1D1E7-784A-9846-B5B5-C9272B94BBA3}" dt="2020-02-20T21:29:24.773" v="3898" actId="478"/>
          <ac:picMkLst>
            <pc:docMk/>
            <pc:sldMk cId="3011178498" sldId="567"/>
            <ac:picMk id="3" creationId="{0537C34D-6A50-6D42-BF65-1B9E641D4A23}"/>
          </ac:picMkLst>
        </pc:picChg>
      </pc:sldChg>
      <pc:sldChg chg="add del">
        <pc:chgData name="Donald Ferguson" userId="d4e141de-59d3-4362-b58c-ed2804aa0504" providerId="ADAL" clId="{EDD1D1E7-784A-9846-B5B5-C9272B94BBA3}" dt="2020-02-20T21:29:58.120" v="3933" actId="2696"/>
        <pc:sldMkLst>
          <pc:docMk/>
          <pc:sldMk cId="196531729" sldId="568"/>
        </pc:sldMkLst>
      </pc:sldChg>
      <pc:sldChg chg="addSp modSp add">
        <pc:chgData name="Donald Ferguson" userId="d4e141de-59d3-4362-b58c-ed2804aa0504" providerId="ADAL" clId="{EDD1D1E7-784A-9846-B5B5-C9272B94BBA3}" dt="2020-02-20T21:44:27.759" v="4647" actId="1076"/>
        <pc:sldMkLst>
          <pc:docMk/>
          <pc:sldMk cId="458409784" sldId="569"/>
        </pc:sldMkLst>
        <pc:spChg chg="add mod">
          <ac:chgData name="Donald Ferguson" userId="d4e141de-59d3-4362-b58c-ed2804aa0504" providerId="ADAL" clId="{EDD1D1E7-784A-9846-B5B5-C9272B94BBA3}" dt="2020-02-20T21:44:21.369" v="4646" actId="1076"/>
          <ac:spMkLst>
            <pc:docMk/>
            <pc:sldMk cId="458409784" sldId="569"/>
            <ac:spMk id="3" creationId="{F6084054-D1B1-7346-A0D1-5050BA44189D}"/>
          </ac:spMkLst>
        </pc:spChg>
        <pc:spChg chg="mod">
          <ac:chgData name="Donald Ferguson" userId="d4e141de-59d3-4362-b58c-ed2804aa0504" providerId="ADAL" clId="{EDD1D1E7-784A-9846-B5B5-C9272B94BBA3}" dt="2020-02-20T21:30:12.339" v="3972" actId="20577"/>
          <ac:spMkLst>
            <pc:docMk/>
            <pc:sldMk cId="458409784" sldId="569"/>
            <ac:spMk id="33794" creationId="{2D8A47D8-DB33-E34B-A433-FC79FD290EAE}"/>
          </ac:spMkLst>
        </pc:spChg>
        <pc:picChg chg="add mod">
          <ac:chgData name="Donald Ferguson" userId="d4e141de-59d3-4362-b58c-ed2804aa0504" providerId="ADAL" clId="{EDD1D1E7-784A-9846-B5B5-C9272B94BBA3}" dt="2020-02-20T21:44:27.759" v="4647" actId="1076"/>
          <ac:picMkLst>
            <pc:docMk/>
            <pc:sldMk cId="458409784" sldId="569"/>
            <ac:picMk id="2" creationId="{624E136C-AC15-0040-8E9C-06946052788E}"/>
          </ac:picMkLst>
        </pc:picChg>
      </pc:sldChg>
      <pc:sldChg chg="addSp delSp modSp add">
        <pc:chgData name="Donald Ferguson" userId="d4e141de-59d3-4362-b58c-ed2804aa0504" providerId="ADAL" clId="{EDD1D1E7-784A-9846-B5B5-C9272B94BBA3}" dt="2020-02-20T22:00:19.150" v="4699" actId="1076"/>
        <pc:sldMkLst>
          <pc:docMk/>
          <pc:sldMk cId="871331994" sldId="570"/>
        </pc:sldMkLst>
        <pc:spChg chg="del">
          <ac:chgData name="Donald Ferguson" userId="d4e141de-59d3-4362-b58c-ed2804aa0504" providerId="ADAL" clId="{EDD1D1E7-784A-9846-B5B5-C9272B94BBA3}" dt="2020-02-20T21:50:30.239" v="4649" actId="478"/>
          <ac:spMkLst>
            <pc:docMk/>
            <pc:sldMk cId="871331994" sldId="570"/>
            <ac:spMk id="3" creationId="{F6084054-D1B1-7346-A0D1-5050BA44189D}"/>
          </ac:spMkLst>
        </pc:spChg>
        <pc:picChg chg="del">
          <ac:chgData name="Donald Ferguson" userId="d4e141de-59d3-4362-b58c-ed2804aa0504" providerId="ADAL" clId="{EDD1D1E7-784A-9846-B5B5-C9272B94BBA3}" dt="2020-02-20T21:50:30.239" v="4649" actId="478"/>
          <ac:picMkLst>
            <pc:docMk/>
            <pc:sldMk cId="871331994" sldId="570"/>
            <ac:picMk id="2" creationId="{624E136C-AC15-0040-8E9C-06946052788E}"/>
          </ac:picMkLst>
        </pc:picChg>
        <pc:picChg chg="add del mod">
          <ac:chgData name="Donald Ferguson" userId="d4e141de-59d3-4362-b58c-ed2804aa0504" providerId="ADAL" clId="{EDD1D1E7-784A-9846-B5B5-C9272B94BBA3}" dt="2020-02-20T21:53:39.962" v="4658" actId="478"/>
          <ac:picMkLst>
            <pc:docMk/>
            <pc:sldMk cId="871331994" sldId="570"/>
            <ac:picMk id="4" creationId="{CEAD215F-B811-2E4E-AFAB-74A6E910512E}"/>
          </ac:picMkLst>
        </pc:picChg>
        <pc:picChg chg="add del mod">
          <ac:chgData name="Donald Ferguson" userId="d4e141de-59d3-4362-b58c-ed2804aa0504" providerId="ADAL" clId="{EDD1D1E7-784A-9846-B5B5-C9272B94BBA3}" dt="2020-02-20T21:53:49.098" v="4663" actId="478"/>
          <ac:picMkLst>
            <pc:docMk/>
            <pc:sldMk cId="871331994" sldId="570"/>
            <ac:picMk id="5" creationId="{583A25F6-66DC-1248-B36F-0CBC3AA61895}"/>
          </ac:picMkLst>
        </pc:picChg>
        <pc:picChg chg="add del mod">
          <ac:chgData name="Donald Ferguson" userId="d4e141de-59d3-4362-b58c-ed2804aa0504" providerId="ADAL" clId="{EDD1D1E7-784A-9846-B5B5-C9272B94BBA3}" dt="2020-02-20T21:54:00.603" v="4664" actId="478"/>
          <ac:picMkLst>
            <pc:docMk/>
            <pc:sldMk cId="871331994" sldId="570"/>
            <ac:picMk id="6" creationId="{0114E863-9656-5646-9A5F-679C673B23CB}"/>
          </ac:picMkLst>
        </pc:picChg>
        <pc:picChg chg="add del mod">
          <ac:chgData name="Donald Ferguson" userId="d4e141de-59d3-4362-b58c-ed2804aa0504" providerId="ADAL" clId="{EDD1D1E7-784A-9846-B5B5-C9272B94BBA3}" dt="2020-02-20T21:56:09.816" v="4674" actId="478"/>
          <ac:picMkLst>
            <pc:docMk/>
            <pc:sldMk cId="871331994" sldId="570"/>
            <ac:picMk id="8" creationId="{9330F9C1-9BBA-E045-9DAF-8BC1B1623D50}"/>
          </ac:picMkLst>
        </pc:picChg>
        <pc:picChg chg="add del mod">
          <ac:chgData name="Donald Ferguson" userId="d4e141de-59d3-4362-b58c-ed2804aa0504" providerId="ADAL" clId="{EDD1D1E7-784A-9846-B5B5-C9272B94BBA3}" dt="2020-02-20T21:56:11.525" v="4675" actId="478"/>
          <ac:picMkLst>
            <pc:docMk/>
            <pc:sldMk cId="871331994" sldId="570"/>
            <ac:picMk id="9" creationId="{A6C8CD12-FFD1-CB47-934C-D780A9F9BDB1}"/>
          </ac:picMkLst>
        </pc:picChg>
        <pc:picChg chg="add mod">
          <ac:chgData name="Donald Ferguson" userId="d4e141de-59d3-4362-b58c-ed2804aa0504" providerId="ADAL" clId="{EDD1D1E7-784A-9846-B5B5-C9272B94BBA3}" dt="2020-02-20T21:59:30.651" v="4690" actId="1076"/>
          <ac:picMkLst>
            <pc:docMk/>
            <pc:sldMk cId="871331994" sldId="570"/>
            <ac:picMk id="11" creationId="{8D1B9FD7-55A4-0F43-9DE5-C47F3E9C3A2A}"/>
          </ac:picMkLst>
        </pc:picChg>
        <pc:picChg chg="add del mod">
          <ac:chgData name="Donald Ferguson" userId="d4e141de-59d3-4362-b58c-ed2804aa0504" providerId="ADAL" clId="{EDD1D1E7-784A-9846-B5B5-C9272B94BBA3}" dt="2020-02-20T22:00:05.332" v="4693" actId="478"/>
          <ac:picMkLst>
            <pc:docMk/>
            <pc:sldMk cId="871331994" sldId="570"/>
            <ac:picMk id="12" creationId="{EAB30DA5-726D-FA4C-9C5B-3E357C341327}"/>
          </ac:picMkLst>
        </pc:picChg>
        <pc:picChg chg="add mod">
          <ac:chgData name="Donald Ferguson" userId="d4e141de-59d3-4362-b58c-ed2804aa0504" providerId="ADAL" clId="{EDD1D1E7-784A-9846-B5B5-C9272B94BBA3}" dt="2020-02-20T22:00:19.150" v="4699" actId="1076"/>
          <ac:picMkLst>
            <pc:docMk/>
            <pc:sldMk cId="871331994" sldId="570"/>
            <ac:picMk id="13" creationId="{2C4DD579-5072-0E42-AA0E-5FDA556238CB}"/>
          </ac:picMkLst>
        </pc:picChg>
        <pc:picChg chg="add mod">
          <ac:chgData name="Donald Ferguson" userId="d4e141de-59d3-4362-b58c-ed2804aa0504" providerId="ADAL" clId="{EDD1D1E7-784A-9846-B5B5-C9272B94BBA3}" dt="2020-02-20T22:00:12.208" v="4696" actId="1076"/>
          <ac:picMkLst>
            <pc:docMk/>
            <pc:sldMk cId="871331994" sldId="570"/>
            <ac:picMk id="14" creationId="{1020F019-4F21-1841-AF0D-EF958F412741}"/>
          </ac:picMkLst>
        </pc:picChg>
      </pc:sldChg>
      <pc:sldChg chg="add">
        <pc:chgData name="Donald Ferguson" userId="d4e141de-59d3-4362-b58c-ed2804aa0504" providerId="ADAL" clId="{EDD1D1E7-784A-9846-B5B5-C9272B94BBA3}" dt="2020-02-21T10:51:57.757" v="4743"/>
        <pc:sldMkLst>
          <pc:docMk/>
          <pc:sldMk cId="4031263217" sldId="571"/>
        </pc:sldMkLst>
      </pc:sldChg>
      <pc:sldChg chg="addSp modSp add">
        <pc:chgData name="Donald Ferguson" userId="d4e141de-59d3-4362-b58c-ed2804aa0504" providerId="ADAL" clId="{EDD1D1E7-784A-9846-B5B5-C9272B94BBA3}" dt="2020-02-21T11:02:41.755" v="5307" actId="1076"/>
        <pc:sldMkLst>
          <pc:docMk/>
          <pc:sldMk cId="4107734471" sldId="572"/>
        </pc:sldMkLst>
        <pc:spChg chg="add mod">
          <ac:chgData name="Donald Ferguson" userId="d4e141de-59d3-4362-b58c-ed2804aa0504" providerId="ADAL" clId="{EDD1D1E7-784A-9846-B5B5-C9272B94BBA3}" dt="2020-02-21T11:02:36.315" v="5306" actId="20577"/>
          <ac:spMkLst>
            <pc:docMk/>
            <pc:sldMk cId="4107734471" sldId="572"/>
            <ac:spMk id="2" creationId="{599B6710-D95C-A34D-9D4C-E103E5F64421}"/>
          </ac:spMkLst>
        </pc:spChg>
        <pc:spChg chg="add mod">
          <ac:chgData name="Donald Ferguson" userId="d4e141de-59d3-4362-b58c-ed2804aa0504" providerId="ADAL" clId="{EDD1D1E7-784A-9846-B5B5-C9272B94BBA3}" dt="2020-02-21T11:02:41.755" v="5307" actId="1076"/>
          <ac:spMkLst>
            <pc:docMk/>
            <pc:sldMk cId="4107734471" sldId="572"/>
            <ac:spMk id="3" creationId="{BC26E2F2-8E47-474E-A8D7-04E30899E073}"/>
          </ac:spMkLst>
        </pc:spChg>
        <pc:spChg chg="mod">
          <ac:chgData name="Donald Ferguson" userId="d4e141de-59d3-4362-b58c-ed2804aa0504" providerId="ADAL" clId="{EDD1D1E7-784A-9846-B5B5-C9272B94BBA3}" dt="2020-02-21T11:01:57.817" v="5300" actId="207"/>
          <ac:spMkLst>
            <pc:docMk/>
            <pc:sldMk cId="4107734471" sldId="572"/>
            <ac:spMk id="17" creationId="{D97B8086-3540-BC40-B5E7-4C15C360292D}"/>
          </ac:spMkLst>
        </pc:spChg>
        <pc:spChg chg="mod">
          <ac:chgData name="Donald Ferguson" userId="d4e141de-59d3-4362-b58c-ed2804aa0504" providerId="ADAL" clId="{EDD1D1E7-784A-9846-B5B5-C9272B94BBA3}" dt="2020-02-21T10:52:18.147" v="4760" actId="20577"/>
          <ac:spMkLst>
            <pc:docMk/>
            <pc:sldMk cId="4107734471" sldId="572"/>
            <ac:spMk id="33794" creationId="{2D8A47D8-DB33-E34B-A433-FC79FD290EAE}"/>
          </ac:spMkLst>
        </pc:spChg>
      </pc:sldChg>
      <pc:sldChg chg="add del">
        <pc:chgData name="Donald Ferguson" userId="d4e141de-59d3-4362-b58c-ed2804aa0504" providerId="ADAL" clId="{EDD1D1E7-784A-9846-B5B5-C9272B94BBA3}" dt="2020-02-21T11:03:11.207" v="5309"/>
        <pc:sldMkLst>
          <pc:docMk/>
          <pc:sldMk cId="2256932594" sldId="573"/>
        </pc:sldMkLst>
      </pc:sldChg>
      <pc:sldChg chg="addSp modSp add">
        <pc:chgData name="Donald Ferguson" userId="d4e141de-59d3-4362-b58c-ed2804aa0504" providerId="ADAL" clId="{EDD1D1E7-784A-9846-B5B5-C9272B94BBA3}" dt="2020-02-21T11:03:31.415" v="5314" actId="14100"/>
        <pc:sldMkLst>
          <pc:docMk/>
          <pc:sldMk cId="3372421071" sldId="573"/>
        </pc:sldMkLst>
        <pc:spChg chg="add mod">
          <ac:chgData name="Donald Ferguson" userId="d4e141de-59d3-4362-b58c-ed2804aa0504" providerId="ADAL" clId="{EDD1D1E7-784A-9846-B5B5-C9272B94BBA3}" dt="2020-02-21T11:03:31.415" v="5314" actId="14100"/>
          <ac:spMkLst>
            <pc:docMk/>
            <pc:sldMk cId="3372421071" sldId="573"/>
            <ac:spMk id="2" creationId="{06F3BD10-CF0F-5E44-858E-53C47AC89D4F}"/>
          </ac:spMkLst>
        </pc:spChg>
      </pc:sldChg>
      <pc:sldChg chg="add del">
        <pc:chgData name="Donald Ferguson" userId="d4e141de-59d3-4362-b58c-ed2804aa0504" providerId="ADAL" clId="{EDD1D1E7-784A-9846-B5B5-C9272B94BBA3}" dt="2020-02-21T11:04:57.076" v="5318" actId="2696"/>
        <pc:sldMkLst>
          <pc:docMk/>
          <pc:sldMk cId="1257749252" sldId="574"/>
        </pc:sldMkLst>
      </pc:sldChg>
      <pc:sldChg chg="add del">
        <pc:chgData name="Donald Ferguson" userId="d4e141de-59d3-4362-b58c-ed2804aa0504" providerId="ADAL" clId="{EDD1D1E7-784A-9846-B5B5-C9272B94BBA3}" dt="2020-02-21T11:04:59.460" v="5319" actId="2696"/>
        <pc:sldMkLst>
          <pc:docMk/>
          <pc:sldMk cId="1964598786" sldId="575"/>
        </pc:sldMkLst>
      </pc:sldChg>
      <pc:sldChg chg="addSp delSp modSp add ord">
        <pc:chgData name="Donald Ferguson" userId="d4e141de-59d3-4362-b58c-ed2804aa0504" providerId="ADAL" clId="{EDD1D1E7-784A-9846-B5B5-C9272B94BBA3}" dt="2020-02-21T11:10:12.005" v="5363" actId="20577"/>
        <pc:sldMkLst>
          <pc:docMk/>
          <pc:sldMk cId="3554642906" sldId="576"/>
        </pc:sldMkLst>
        <pc:spChg chg="del">
          <ac:chgData name="Donald Ferguson" userId="d4e141de-59d3-4362-b58c-ed2804aa0504" providerId="ADAL" clId="{EDD1D1E7-784A-9846-B5B5-C9272B94BBA3}" dt="2020-02-21T11:05:02.578" v="5320" actId="478"/>
          <ac:spMkLst>
            <pc:docMk/>
            <pc:sldMk cId="3554642906" sldId="576"/>
            <ac:spMk id="2" creationId="{06F3BD10-CF0F-5E44-858E-53C47AC89D4F}"/>
          </ac:spMkLst>
        </pc:spChg>
        <pc:spChg chg="add del mod">
          <ac:chgData name="Donald Ferguson" userId="d4e141de-59d3-4362-b58c-ed2804aa0504" providerId="ADAL" clId="{EDD1D1E7-784A-9846-B5B5-C9272B94BBA3}" dt="2020-02-21T11:05:13.348" v="5324" actId="478"/>
          <ac:spMkLst>
            <pc:docMk/>
            <pc:sldMk cId="3554642906" sldId="576"/>
            <ac:spMk id="4" creationId="{25B3E245-2162-744B-B105-FC7A793737F7}"/>
          </ac:spMkLst>
        </pc:spChg>
        <pc:spChg chg="del">
          <ac:chgData name="Donald Ferguson" userId="d4e141de-59d3-4362-b58c-ed2804aa0504" providerId="ADAL" clId="{EDD1D1E7-784A-9846-B5B5-C9272B94BBA3}" dt="2020-02-21T11:05:08.296" v="5322" actId="478"/>
          <ac:spMkLst>
            <pc:docMk/>
            <pc:sldMk cId="3554642906" sldId="576"/>
            <ac:spMk id="12" creationId="{AA049E70-C6D5-1446-BAB3-1EF6BC58411D}"/>
          </ac:spMkLst>
        </pc:spChg>
        <pc:spChg chg="mod">
          <ac:chgData name="Donald Ferguson" userId="d4e141de-59d3-4362-b58c-ed2804aa0504" providerId="ADAL" clId="{EDD1D1E7-784A-9846-B5B5-C9272B94BBA3}" dt="2020-02-21T11:10:12.005" v="5363" actId="20577"/>
          <ac:spMkLst>
            <pc:docMk/>
            <pc:sldMk cId="3554642906" sldId="576"/>
            <ac:spMk id="33794" creationId="{2D8A47D8-DB33-E34B-A433-FC79FD290EAE}"/>
          </ac:spMkLst>
        </pc:spChg>
        <pc:picChg chg="del">
          <ac:chgData name="Donald Ferguson" userId="d4e141de-59d3-4362-b58c-ed2804aa0504" providerId="ADAL" clId="{EDD1D1E7-784A-9846-B5B5-C9272B94BBA3}" dt="2020-02-21T11:05:05.218" v="5321" actId="478"/>
          <ac:picMkLst>
            <pc:docMk/>
            <pc:sldMk cId="3554642906" sldId="576"/>
            <ac:picMk id="5" creationId="{AE46AE13-3D8B-1F4F-9D8B-D445CC8245DF}"/>
          </ac:picMkLst>
        </pc:picChg>
        <pc:picChg chg="add mod">
          <ac:chgData name="Donald Ferguson" userId="d4e141de-59d3-4362-b58c-ed2804aa0504" providerId="ADAL" clId="{EDD1D1E7-784A-9846-B5B5-C9272B94BBA3}" dt="2020-02-21T11:05:20.643" v="5328" actId="1076"/>
          <ac:picMkLst>
            <pc:docMk/>
            <pc:sldMk cId="3554642906" sldId="576"/>
            <ac:picMk id="6" creationId="{E86A1D34-CB62-C447-A36D-C1B0A83EF369}"/>
          </ac:picMkLst>
        </pc:picChg>
      </pc:sldChg>
      <pc:sldChg chg="add del">
        <pc:chgData name="Donald Ferguson" userId="d4e141de-59d3-4362-b58c-ed2804aa0504" providerId="ADAL" clId="{EDD1D1E7-784A-9846-B5B5-C9272B94BBA3}" dt="2020-02-21T11:10:35.558" v="5366" actId="2696"/>
        <pc:sldMkLst>
          <pc:docMk/>
          <pc:sldMk cId="4138681540" sldId="577"/>
        </pc:sldMkLst>
      </pc:sldChg>
      <pc:sldChg chg="addSp delSp modSp add">
        <pc:chgData name="Donald Ferguson" userId="d4e141de-59d3-4362-b58c-ed2804aa0504" providerId="ADAL" clId="{EDD1D1E7-784A-9846-B5B5-C9272B94BBA3}" dt="2020-02-21T11:11:53.320" v="5376" actId="167"/>
        <pc:sldMkLst>
          <pc:docMk/>
          <pc:sldMk cId="3499379580" sldId="578"/>
        </pc:sldMkLst>
        <pc:picChg chg="add mod">
          <ac:chgData name="Donald Ferguson" userId="d4e141de-59d3-4362-b58c-ed2804aa0504" providerId="ADAL" clId="{EDD1D1E7-784A-9846-B5B5-C9272B94BBA3}" dt="2020-02-21T11:10:47.957" v="5371" actId="1076"/>
          <ac:picMkLst>
            <pc:docMk/>
            <pc:sldMk cId="3499379580" sldId="578"/>
            <ac:picMk id="2" creationId="{7B47BAB4-5179-D34D-A7BA-1C8069A89623}"/>
          </ac:picMkLst>
        </pc:picChg>
        <pc:picChg chg="add mod">
          <ac:chgData name="Donald Ferguson" userId="d4e141de-59d3-4362-b58c-ed2804aa0504" providerId="ADAL" clId="{EDD1D1E7-784A-9846-B5B5-C9272B94BBA3}" dt="2020-02-21T11:11:53.320" v="5376" actId="167"/>
          <ac:picMkLst>
            <pc:docMk/>
            <pc:sldMk cId="3499379580" sldId="578"/>
            <ac:picMk id="3" creationId="{975162D6-7485-A141-B7FD-0F201329A0CB}"/>
          </ac:picMkLst>
        </pc:picChg>
        <pc:picChg chg="del">
          <ac:chgData name="Donald Ferguson" userId="d4e141de-59d3-4362-b58c-ed2804aa0504" providerId="ADAL" clId="{EDD1D1E7-784A-9846-B5B5-C9272B94BBA3}" dt="2020-02-21T11:10:39.186" v="5367" actId="478"/>
          <ac:picMkLst>
            <pc:docMk/>
            <pc:sldMk cId="3499379580" sldId="578"/>
            <ac:picMk id="6" creationId="{E86A1D34-CB62-C447-A36D-C1B0A83EF369}"/>
          </ac:picMkLst>
        </pc:picChg>
      </pc:sldChg>
      <pc:sldMasterChg chg="del delSldLayout">
        <pc:chgData name="Donald Ferguson" userId="d4e141de-59d3-4362-b58c-ed2804aa0504" providerId="ADAL" clId="{EDD1D1E7-784A-9846-B5B5-C9272B94BBA3}" dt="2020-02-17T00:24:27.934" v="173" actId="2696"/>
        <pc:sldMasterMkLst>
          <pc:docMk/>
          <pc:sldMasterMk cId="2490762821" sldId="2147483673"/>
        </pc:sldMasterMkLst>
        <pc:sldLayoutChg chg="del">
          <pc:chgData name="Donald Ferguson" userId="d4e141de-59d3-4362-b58c-ed2804aa0504" providerId="ADAL" clId="{EDD1D1E7-784A-9846-B5B5-C9272B94BBA3}" dt="2020-02-17T00:24:27.923" v="161" actId="2696"/>
          <pc:sldLayoutMkLst>
            <pc:docMk/>
            <pc:sldMasterMk cId="2490762821" sldId="2147483673"/>
            <pc:sldLayoutMk cId="605704441" sldId="2147483674"/>
          </pc:sldLayoutMkLst>
        </pc:sldLayoutChg>
        <pc:sldLayoutChg chg="del">
          <pc:chgData name="Donald Ferguson" userId="d4e141de-59d3-4362-b58c-ed2804aa0504" providerId="ADAL" clId="{EDD1D1E7-784A-9846-B5B5-C9272B94BBA3}" dt="2020-02-17T00:24:27.924" v="162" actId="2696"/>
          <pc:sldLayoutMkLst>
            <pc:docMk/>
            <pc:sldMasterMk cId="2490762821" sldId="2147483673"/>
            <pc:sldLayoutMk cId="3902833353" sldId="2147483675"/>
          </pc:sldLayoutMkLst>
        </pc:sldLayoutChg>
        <pc:sldLayoutChg chg="del">
          <pc:chgData name="Donald Ferguson" userId="d4e141de-59d3-4362-b58c-ed2804aa0504" providerId="ADAL" clId="{EDD1D1E7-784A-9846-B5B5-C9272B94BBA3}" dt="2020-02-17T00:24:27.925" v="163" actId="2696"/>
          <pc:sldLayoutMkLst>
            <pc:docMk/>
            <pc:sldMasterMk cId="2490762821" sldId="2147483673"/>
            <pc:sldLayoutMk cId="2087889140" sldId="2147483676"/>
          </pc:sldLayoutMkLst>
        </pc:sldLayoutChg>
        <pc:sldLayoutChg chg="del">
          <pc:chgData name="Donald Ferguson" userId="d4e141de-59d3-4362-b58c-ed2804aa0504" providerId="ADAL" clId="{EDD1D1E7-784A-9846-B5B5-C9272B94BBA3}" dt="2020-02-17T00:24:27.926" v="164" actId="2696"/>
          <pc:sldLayoutMkLst>
            <pc:docMk/>
            <pc:sldMasterMk cId="2490762821" sldId="2147483673"/>
            <pc:sldLayoutMk cId="1587856824" sldId="2147483677"/>
          </pc:sldLayoutMkLst>
        </pc:sldLayoutChg>
        <pc:sldLayoutChg chg="del">
          <pc:chgData name="Donald Ferguson" userId="d4e141de-59d3-4362-b58c-ed2804aa0504" providerId="ADAL" clId="{EDD1D1E7-784A-9846-B5B5-C9272B94BBA3}" dt="2020-02-17T00:24:27.927" v="165" actId="2696"/>
          <pc:sldLayoutMkLst>
            <pc:docMk/>
            <pc:sldMasterMk cId="2490762821" sldId="2147483673"/>
            <pc:sldLayoutMk cId="1321450014" sldId="2147483678"/>
          </pc:sldLayoutMkLst>
        </pc:sldLayoutChg>
        <pc:sldLayoutChg chg="del">
          <pc:chgData name="Donald Ferguson" userId="d4e141de-59d3-4362-b58c-ed2804aa0504" providerId="ADAL" clId="{EDD1D1E7-784A-9846-B5B5-C9272B94BBA3}" dt="2020-02-17T00:24:27.927" v="166" actId="2696"/>
          <pc:sldLayoutMkLst>
            <pc:docMk/>
            <pc:sldMasterMk cId="2490762821" sldId="2147483673"/>
            <pc:sldLayoutMk cId="2900821040" sldId="2147483679"/>
          </pc:sldLayoutMkLst>
        </pc:sldLayoutChg>
        <pc:sldLayoutChg chg="del">
          <pc:chgData name="Donald Ferguson" userId="d4e141de-59d3-4362-b58c-ed2804aa0504" providerId="ADAL" clId="{EDD1D1E7-784A-9846-B5B5-C9272B94BBA3}" dt="2020-02-17T00:24:27.928" v="167" actId="2696"/>
          <pc:sldLayoutMkLst>
            <pc:docMk/>
            <pc:sldMasterMk cId="2490762821" sldId="2147483673"/>
            <pc:sldLayoutMk cId="181007970" sldId="2147483680"/>
          </pc:sldLayoutMkLst>
        </pc:sldLayoutChg>
        <pc:sldLayoutChg chg="del">
          <pc:chgData name="Donald Ferguson" userId="d4e141de-59d3-4362-b58c-ed2804aa0504" providerId="ADAL" clId="{EDD1D1E7-784A-9846-B5B5-C9272B94BBA3}" dt="2020-02-17T00:24:27.929" v="168" actId="2696"/>
          <pc:sldLayoutMkLst>
            <pc:docMk/>
            <pc:sldMasterMk cId="2490762821" sldId="2147483673"/>
            <pc:sldLayoutMk cId="166876544" sldId="2147483681"/>
          </pc:sldLayoutMkLst>
        </pc:sldLayoutChg>
        <pc:sldLayoutChg chg="del">
          <pc:chgData name="Donald Ferguson" userId="d4e141de-59d3-4362-b58c-ed2804aa0504" providerId="ADAL" clId="{EDD1D1E7-784A-9846-B5B5-C9272B94BBA3}" dt="2020-02-17T00:24:27.929" v="169" actId="2696"/>
          <pc:sldLayoutMkLst>
            <pc:docMk/>
            <pc:sldMasterMk cId="2490762821" sldId="2147483673"/>
            <pc:sldLayoutMk cId="1318278864" sldId="2147483682"/>
          </pc:sldLayoutMkLst>
        </pc:sldLayoutChg>
        <pc:sldLayoutChg chg="del">
          <pc:chgData name="Donald Ferguson" userId="d4e141de-59d3-4362-b58c-ed2804aa0504" providerId="ADAL" clId="{EDD1D1E7-784A-9846-B5B5-C9272B94BBA3}" dt="2020-02-17T00:24:27.930" v="170" actId="2696"/>
          <pc:sldLayoutMkLst>
            <pc:docMk/>
            <pc:sldMasterMk cId="2490762821" sldId="2147483673"/>
            <pc:sldLayoutMk cId="3105426893" sldId="2147483683"/>
          </pc:sldLayoutMkLst>
        </pc:sldLayoutChg>
        <pc:sldLayoutChg chg="del">
          <pc:chgData name="Donald Ferguson" userId="d4e141de-59d3-4362-b58c-ed2804aa0504" providerId="ADAL" clId="{EDD1D1E7-784A-9846-B5B5-C9272B94BBA3}" dt="2020-02-17T00:24:27.931" v="171" actId="2696"/>
          <pc:sldLayoutMkLst>
            <pc:docMk/>
            <pc:sldMasterMk cId="2490762821" sldId="2147483673"/>
            <pc:sldLayoutMk cId="2041919221" sldId="2147483684"/>
          </pc:sldLayoutMkLst>
        </pc:sldLayoutChg>
        <pc:sldLayoutChg chg="del">
          <pc:chgData name="Donald Ferguson" userId="d4e141de-59d3-4362-b58c-ed2804aa0504" providerId="ADAL" clId="{EDD1D1E7-784A-9846-B5B5-C9272B94BBA3}" dt="2020-02-17T00:24:27.932" v="172" actId="2696"/>
          <pc:sldLayoutMkLst>
            <pc:docMk/>
            <pc:sldMasterMk cId="2490762821" sldId="2147483673"/>
            <pc:sldLayoutMk cId="2398726878" sldId="2147483685"/>
          </pc:sldLayoutMkLst>
        </pc:sldLayoutChg>
      </pc:sldMasterChg>
      <pc:sldMasterChg chg="add del addSldLayout delSldLayout">
        <pc:chgData name="Donald Ferguson" userId="d4e141de-59d3-4362-b58c-ed2804aa0504" providerId="ADAL" clId="{EDD1D1E7-784A-9846-B5B5-C9272B94BBA3}" dt="2020-02-20T16:04:39.483" v="3631" actId="2696"/>
        <pc:sldMasterMkLst>
          <pc:docMk/>
          <pc:sldMasterMk cId="3652104552" sldId="2147483686"/>
        </pc:sldMasterMkLst>
        <pc:sldLayoutChg chg="add del">
          <pc:chgData name="Donald Ferguson" userId="d4e141de-59d3-4362-b58c-ed2804aa0504" providerId="ADAL" clId="{EDD1D1E7-784A-9846-B5B5-C9272B94BBA3}" dt="2020-02-20T16:04:39.483" v="3631" actId="2696"/>
          <pc:sldLayoutMkLst>
            <pc:docMk/>
            <pc:sldMasterMk cId="3652104552" sldId="2147483686"/>
            <pc:sldLayoutMk cId="3555774438" sldId="2147483687"/>
          </pc:sldLayoutMkLst>
        </pc:sldLayoutChg>
        <pc:sldLayoutChg chg="add del">
          <pc:chgData name="Donald Ferguson" userId="d4e141de-59d3-4362-b58c-ed2804aa0504" providerId="ADAL" clId="{EDD1D1E7-784A-9846-B5B5-C9272B94BBA3}" dt="2020-02-20T16:04:39.483" v="3630" actId="2696"/>
          <pc:sldLayoutMkLst>
            <pc:docMk/>
            <pc:sldMasterMk cId="3652104552" sldId="2147483686"/>
            <pc:sldLayoutMk cId="1626635376" sldId="2147483688"/>
          </pc:sldLayoutMkLst>
        </pc:sldLayoutChg>
        <pc:sldLayoutChg chg="add del">
          <pc:chgData name="Donald Ferguson" userId="d4e141de-59d3-4362-b58c-ed2804aa0504" providerId="ADAL" clId="{EDD1D1E7-784A-9846-B5B5-C9272B94BBA3}" dt="2020-02-20T16:04:39.482" v="3629" actId="2696"/>
          <pc:sldLayoutMkLst>
            <pc:docMk/>
            <pc:sldMasterMk cId="3652104552" sldId="2147483686"/>
            <pc:sldLayoutMk cId="3043176455" sldId="2147483689"/>
          </pc:sldLayoutMkLst>
        </pc:sldLayoutChg>
        <pc:sldLayoutChg chg="add del">
          <pc:chgData name="Donald Ferguson" userId="d4e141de-59d3-4362-b58c-ed2804aa0504" providerId="ADAL" clId="{EDD1D1E7-784A-9846-B5B5-C9272B94BBA3}" dt="2020-02-20T16:04:39.482" v="3628" actId="2696"/>
          <pc:sldLayoutMkLst>
            <pc:docMk/>
            <pc:sldMasterMk cId="3652104552" sldId="2147483686"/>
            <pc:sldLayoutMk cId="338924858" sldId="2147483690"/>
          </pc:sldLayoutMkLst>
        </pc:sldLayoutChg>
        <pc:sldLayoutChg chg="add del">
          <pc:chgData name="Donald Ferguson" userId="d4e141de-59d3-4362-b58c-ed2804aa0504" providerId="ADAL" clId="{EDD1D1E7-784A-9846-B5B5-C9272B94BBA3}" dt="2020-02-20T16:04:39.481" v="3627" actId="2696"/>
          <pc:sldLayoutMkLst>
            <pc:docMk/>
            <pc:sldMasterMk cId="3652104552" sldId="2147483686"/>
            <pc:sldLayoutMk cId="1666768101" sldId="2147483691"/>
          </pc:sldLayoutMkLst>
        </pc:sldLayoutChg>
        <pc:sldLayoutChg chg="add del">
          <pc:chgData name="Donald Ferguson" userId="d4e141de-59d3-4362-b58c-ed2804aa0504" providerId="ADAL" clId="{EDD1D1E7-784A-9846-B5B5-C9272B94BBA3}" dt="2020-02-20T16:04:39.481" v="3626" actId="2696"/>
          <pc:sldLayoutMkLst>
            <pc:docMk/>
            <pc:sldMasterMk cId="3652104552" sldId="2147483686"/>
            <pc:sldLayoutMk cId="965642101" sldId="2147483692"/>
          </pc:sldLayoutMkLst>
        </pc:sldLayoutChg>
        <pc:sldLayoutChg chg="add del">
          <pc:chgData name="Donald Ferguson" userId="d4e141de-59d3-4362-b58c-ed2804aa0504" providerId="ADAL" clId="{EDD1D1E7-784A-9846-B5B5-C9272B94BBA3}" dt="2020-02-20T16:04:39.480" v="3625" actId="2696"/>
          <pc:sldLayoutMkLst>
            <pc:docMk/>
            <pc:sldMasterMk cId="3652104552" sldId="2147483686"/>
            <pc:sldLayoutMk cId="2215142337" sldId="2147483693"/>
          </pc:sldLayoutMkLst>
        </pc:sldLayoutChg>
        <pc:sldLayoutChg chg="add del">
          <pc:chgData name="Donald Ferguson" userId="d4e141de-59d3-4362-b58c-ed2804aa0504" providerId="ADAL" clId="{EDD1D1E7-784A-9846-B5B5-C9272B94BBA3}" dt="2020-02-20T16:04:39.479" v="3624" actId="2696"/>
          <pc:sldLayoutMkLst>
            <pc:docMk/>
            <pc:sldMasterMk cId="3652104552" sldId="2147483686"/>
            <pc:sldLayoutMk cId="1991349717" sldId="2147483694"/>
          </pc:sldLayoutMkLst>
        </pc:sldLayoutChg>
        <pc:sldLayoutChg chg="add del">
          <pc:chgData name="Donald Ferguson" userId="d4e141de-59d3-4362-b58c-ed2804aa0504" providerId="ADAL" clId="{EDD1D1E7-784A-9846-B5B5-C9272B94BBA3}" dt="2020-02-20T16:04:39.479" v="3623" actId="2696"/>
          <pc:sldLayoutMkLst>
            <pc:docMk/>
            <pc:sldMasterMk cId="3652104552" sldId="2147483686"/>
            <pc:sldLayoutMk cId="3917429504" sldId="2147483695"/>
          </pc:sldLayoutMkLst>
        </pc:sldLayoutChg>
        <pc:sldLayoutChg chg="add del">
          <pc:chgData name="Donald Ferguson" userId="d4e141de-59d3-4362-b58c-ed2804aa0504" providerId="ADAL" clId="{EDD1D1E7-784A-9846-B5B5-C9272B94BBA3}" dt="2020-02-20T16:04:39.478" v="3622" actId="2696"/>
          <pc:sldLayoutMkLst>
            <pc:docMk/>
            <pc:sldMasterMk cId="3652104552" sldId="2147483686"/>
            <pc:sldLayoutMk cId="1226537683" sldId="2147483696"/>
          </pc:sldLayoutMkLst>
        </pc:sldLayoutChg>
        <pc:sldLayoutChg chg="add del">
          <pc:chgData name="Donald Ferguson" userId="d4e141de-59d3-4362-b58c-ed2804aa0504" providerId="ADAL" clId="{EDD1D1E7-784A-9846-B5B5-C9272B94BBA3}" dt="2020-02-20T16:04:39.477" v="3621" actId="2696"/>
          <pc:sldLayoutMkLst>
            <pc:docMk/>
            <pc:sldMasterMk cId="3652104552" sldId="2147483686"/>
            <pc:sldLayoutMk cId="1052346872" sldId="2147483697"/>
          </pc:sldLayoutMkLst>
        </pc:sldLayoutChg>
        <pc:sldLayoutChg chg="add del">
          <pc:chgData name="Donald Ferguson" userId="d4e141de-59d3-4362-b58c-ed2804aa0504" providerId="ADAL" clId="{EDD1D1E7-784A-9846-B5B5-C9272B94BBA3}" dt="2020-02-20T16:04:39.477" v="3620" actId="2696"/>
          <pc:sldLayoutMkLst>
            <pc:docMk/>
            <pc:sldMasterMk cId="3652104552" sldId="2147483686"/>
            <pc:sldLayoutMk cId="1225005200" sldId="2147483698"/>
          </pc:sldLayoutMkLst>
        </pc:sldLayoutChg>
      </pc:sldMasterChg>
      <pc:sldMasterChg chg="add del addSldLayout delSldLayout">
        <pc:chgData name="Donald Ferguson" userId="d4e141de-59d3-4362-b58c-ed2804aa0504" providerId="ADAL" clId="{EDD1D1E7-784A-9846-B5B5-C9272B94BBA3}" dt="2020-02-20T16:04:37.132" v="3608" actId="2696"/>
        <pc:sldMasterMkLst>
          <pc:docMk/>
          <pc:sldMasterMk cId="3684973989" sldId="2147483699"/>
        </pc:sldMasterMkLst>
        <pc:sldLayoutChg chg="add del">
          <pc:chgData name="Donald Ferguson" userId="d4e141de-59d3-4362-b58c-ed2804aa0504" providerId="ADAL" clId="{EDD1D1E7-784A-9846-B5B5-C9272B94BBA3}" dt="2020-02-20T16:04:37.132" v="3608" actId="2696"/>
          <pc:sldLayoutMkLst>
            <pc:docMk/>
            <pc:sldMasterMk cId="3684973989" sldId="2147483699"/>
            <pc:sldLayoutMk cId="1674053187" sldId="2147483700"/>
          </pc:sldLayoutMkLst>
        </pc:sldLayoutChg>
        <pc:sldLayoutChg chg="add del">
          <pc:chgData name="Donald Ferguson" userId="d4e141de-59d3-4362-b58c-ed2804aa0504" providerId="ADAL" clId="{EDD1D1E7-784A-9846-B5B5-C9272B94BBA3}" dt="2020-02-20T16:04:37.132" v="3607" actId="2696"/>
          <pc:sldLayoutMkLst>
            <pc:docMk/>
            <pc:sldMasterMk cId="3684973989" sldId="2147483699"/>
            <pc:sldLayoutMk cId="3244382263" sldId="2147483701"/>
          </pc:sldLayoutMkLst>
        </pc:sldLayoutChg>
        <pc:sldLayoutChg chg="add del">
          <pc:chgData name="Donald Ferguson" userId="d4e141de-59d3-4362-b58c-ed2804aa0504" providerId="ADAL" clId="{EDD1D1E7-784A-9846-B5B5-C9272B94BBA3}" dt="2020-02-20T16:04:37.131" v="3606" actId="2696"/>
          <pc:sldLayoutMkLst>
            <pc:docMk/>
            <pc:sldMasterMk cId="3684973989" sldId="2147483699"/>
            <pc:sldLayoutMk cId="2018875986" sldId="2147483702"/>
          </pc:sldLayoutMkLst>
        </pc:sldLayoutChg>
        <pc:sldLayoutChg chg="add del">
          <pc:chgData name="Donald Ferguson" userId="d4e141de-59d3-4362-b58c-ed2804aa0504" providerId="ADAL" clId="{EDD1D1E7-784A-9846-B5B5-C9272B94BBA3}" dt="2020-02-20T16:04:37.130" v="3605" actId="2696"/>
          <pc:sldLayoutMkLst>
            <pc:docMk/>
            <pc:sldMasterMk cId="3684973989" sldId="2147483699"/>
            <pc:sldLayoutMk cId="4120098528" sldId="2147483703"/>
          </pc:sldLayoutMkLst>
        </pc:sldLayoutChg>
        <pc:sldLayoutChg chg="add del">
          <pc:chgData name="Donald Ferguson" userId="d4e141de-59d3-4362-b58c-ed2804aa0504" providerId="ADAL" clId="{EDD1D1E7-784A-9846-B5B5-C9272B94BBA3}" dt="2020-02-20T16:04:37.130" v="3604" actId="2696"/>
          <pc:sldLayoutMkLst>
            <pc:docMk/>
            <pc:sldMasterMk cId="3684973989" sldId="2147483699"/>
            <pc:sldLayoutMk cId="684716686" sldId="2147483704"/>
          </pc:sldLayoutMkLst>
        </pc:sldLayoutChg>
        <pc:sldLayoutChg chg="add del">
          <pc:chgData name="Donald Ferguson" userId="d4e141de-59d3-4362-b58c-ed2804aa0504" providerId="ADAL" clId="{EDD1D1E7-784A-9846-B5B5-C9272B94BBA3}" dt="2020-02-20T16:04:37.129" v="3603" actId="2696"/>
          <pc:sldLayoutMkLst>
            <pc:docMk/>
            <pc:sldMasterMk cId="3684973989" sldId="2147483699"/>
            <pc:sldLayoutMk cId="4086755850" sldId="2147483705"/>
          </pc:sldLayoutMkLst>
        </pc:sldLayoutChg>
        <pc:sldLayoutChg chg="add del">
          <pc:chgData name="Donald Ferguson" userId="d4e141de-59d3-4362-b58c-ed2804aa0504" providerId="ADAL" clId="{EDD1D1E7-784A-9846-B5B5-C9272B94BBA3}" dt="2020-02-20T16:04:37.128" v="3602" actId="2696"/>
          <pc:sldLayoutMkLst>
            <pc:docMk/>
            <pc:sldMasterMk cId="3684973989" sldId="2147483699"/>
            <pc:sldLayoutMk cId="4084501997" sldId="2147483706"/>
          </pc:sldLayoutMkLst>
        </pc:sldLayoutChg>
        <pc:sldLayoutChg chg="add del">
          <pc:chgData name="Donald Ferguson" userId="d4e141de-59d3-4362-b58c-ed2804aa0504" providerId="ADAL" clId="{EDD1D1E7-784A-9846-B5B5-C9272B94BBA3}" dt="2020-02-20T16:04:37.128" v="3601" actId="2696"/>
          <pc:sldLayoutMkLst>
            <pc:docMk/>
            <pc:sldMasterMk cId="3684973989" sldId="2147483699"/>
            <pc:sldLayoutMk cId="2713888763" sldId="2147483707"/>
          </pc:sldLayoutMkLst>
        </pc:sldLayoutChg>
        <pc:sldLayoutChg chg="add del">
          <pc:chgData name="Donald Ferguson" userId="d4e141de-59d3-4362-b58c-ed2804aa0504" providerId="ADAL" clId="{EDD1D1E7-784A-9846-B5B5-C9272B94BBA3}" dt="2020-02-20T16:04:37.127" v="3600" actId="2696"/>
          <pc:sldLayoutMkLst>
            <pc:docMk/>
            <pc:sldMasterMk cId="3684973989" sldId="2147483699"/>
            <pc:sldLayoutMk cId="4091758387" sldId="2147483708"/>
          </pc:sldLayoutMkLst>
        </pc:sldLayoutChg>
        <pc:sldLayoutChg chg="add del">
          <pc:chgData name="Donald Ferguson" userId="d4e141de-59d3-4362-b58c-ed2804aa0504" providerId="ADAL" clId="{EDD1D1E7-784A-9846-B5B5-C9272B94BBA3}" dt="2020-02-20T16:04:37.127" v="3599" actId="2696"/>
          <pc:sldLayoutMkLst>
            <pc:docMk/>
            <pc:sldMasterMk cId="3684973989" sldId="2147483699"/>
            <pc:sldLayoutMk cId="160755696" sldId="2147483709"/>
          </pc:sldLayoutMkLst>
        </pc:sldLayoutChg>
        <pc:sldLayoutChg chg="add del">
          <pc:chgData name="Donald Ferguson" userId="d4e141de-59d3-4362-b58c-ed2804aa0504" providerId="ADAL" clId="{EDD1D1E7-784A-9846-B5B5-C9272B94BBA3}" dt="2020-02-20T16:04:37.126" v="3598" actId="2696"/>
          <pc:sldLayoutMkLst>
            <pc:docMk/>
            <pc:sldMasterMk cId="3684973989" sldId="2147483699"/>
            <pc:sldLayoutMk cId="4147990681" sldId="2147483710"/>
          </pc:sldLayoutMkLst>
        </pc:sldLayoutChg>
        <pc:sldLayoutChg chg="add del">
          <pc:chgData name="Donald Ferguson" userId="d4e141de-59d3-4362-b58c-ed2804aa0504" providerId="ADAL" clId="{EDD1D1E7-784A-9846-B5B5-C9272B94BBA3}" dt="2020-02-20T16:04:37.125" v="3597" actId="2696"/>
          <pc:sldLayoutMkLst>
            <pc:docMk/>
            <pc:sldMasterMk cId="3684973989" sldId="2147483699"/>
            <pc:sldLayoutMk cId="2212728200" sldId="2147483711"/>
          </pc:sldLayoutMkLst>
        </pc:sldLayoutChg>
      </pc:sldMasterChg>
    </pc:docChg>
  </pc:docChgLst>
  <pc:docChgLst>
    <pc:chgData name="Donald Ferguson" userId="d4e141de-59d3-4362-b58c-ed2804aa0504" providerId="ADAL" clId="{428D1244-7479-964C-AF47-99DCFE4F8674}"/>
    <pc:docChg chg="undo custSel addSld delSld modSld sldOrd delMainMaster">
      <pc:chgData name="Donald Ferguson" userId="d4e141de-59d3-4362-b58c-ed2804aa0504" providerId="ADAL" clId="{428D1244-7479-964C-AF47-99DCFE4F8674}" dt="2020-02-14T17:17:55.128" v="908"/>
      <pc:docMkLst>
        <pc:docMk/>
      </pc:docMkLst>
      <pc:sldChg chg="del">
        <pc:chgData name="Donald Ferguson" userId="d4e141de-59d3-4362-b58c-ed2804aa0504" providerId="ADAL" clId="{428D1244-7479-964C-AF47-99DCFE4F8674}" dt="2020-02-12T16:57:43.113" v="325" actId="2696"/>
        <pc:sldMkLst>
          <pc:docMk/>
          <pc:sldMk cId="2976591064" sldId="335"/>
        </pc:sldMkLst>
      </pc:sldChg>
      <pc:sldChg chg="del">
        <pc:chgData name="Donald Ferguson" userId="d4e141de-59d3-4362-b58c-ed2804aa0504" providerId="ADAL" clId="{428D1244-7479-964C-AF47-99DCFE4F8674}" dt="2020-02-12T16:57:53.925" v="326" actId="2696"/>
        <pc:sldMkLst>
          <pc:docMk/>
          <pc:sldMk cId="2713229507" sldId="342"/>
        </pc:sldMkLst>
      </pc:sldChg>
      <pc:sldChg chg="del">
        <pc:chgData name="Donald Ferguson" userId="d4e141de-59d3-4362-b58c-ed2804aa0504" providerId="ADAL" clId="{428D1244-7479-964C-AF47-99DCFE4F8674}" dt="2020-02-12T16:57:55.005" v="327" actId="2696"/>
        <pc:sldMkLst>
          <pc:docMk/>
          <pc:sldMk cId="3456792998" sldId="343"/>
        </pc:sldMkLst>
      </pc:sldChg>
      <pc:sldChg chg="del">
        <pc:chgData name="Donald Ferguson" userId="d4e141de-59d3-4362-b58c-ed2804aa0504" providerId="ADAL" clId="{428D1244-7479-964C-AF47-99DCFE4F8674}" dt="2020-02-12T16:57:56.073" v="328" actId="2696"/>
        <pc:sldMkLst>
          <pc:docMk/>
          <pc:sldMk cId="423839634" sldId="344"/>
        </pc:sldMkLst>
      </pc:sldChg>
      <pc:sldChg chg="del">
        <pc:chgData name="Donald Ferguson" userId="d4e141de-59d3-4362-b58c-ed2804aa0504" providerId="ADAL" clId="{428D1244-7479-964C-AF47-99DCFE4F8674}" dt="2020-02-12T16:57:57.660" v="330" actId="2696"/>
        <pc:sldMkLst>
          <pc:docMk/>
          <pc:sldMk cId="1751657527" sldId="361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3471891532" sldId="368"/>
        </pc:sldMkLst>
      </pc:sldChg>
      <pc:sldChg chg="del">
        <pc:chgData name="Donald Ferguson" userId="d4e141de-59d3-4362-b58c-ed2804aa0504" providerId="ADAL" clId="{428D1244-7479-964C-AF47-99DCFE4F8674}" dt="2020-02-12T16:57:58.345" v="331" actId="2696"/>
        <pc:sldMkLst>
          <pc:docMk/>
          <pc:sldMk cId="1105486259" sldId="371"/>
        </pc:sldMkLst>
      </pc:sldChg>
      <pc:sldChg chg="del">
        <pc:chgData name="Donald Ferguson" userId="d4e141de-59d3-4362-b58c-ed2804aa0504" providerId="ADAL" clId="{428D1244-7479-964C-AF47-99DCFE4F8674}" dt="2020-02-12T16:58:01.418" v="333" actId="2696"/>
        <pc:sldMkLst>
          <pc:docMk/>
          <pc:sldMk cId="971815985" sldId="373"/>
        </pc:sldMkLst>
      </pc:sldChg>
      <pc:sldChg chg="del">
        <pc:chgData name="Donald Ferguson" userId="d4e141de-59d3-4362-b58c-ed2804aa0504" providerId="ADAL" clId="{428D1244-7479-964C-AF47-99DCFE4F8674}" dt="2020-02-12T16:58:02.193" v="334" actId="2696"/>
        <pc:sldMkLst>
          <pc:docMk/>
          <pc:sldMk cId="1438476197" sldId="374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981472042" sldId="375"/>
        </pc:sldMkLst>
      </pc:sldChg>
      <pc:sldChg chg="del">
        <pc:chgData name="Donald Ferguson" userId="d4e141de-59d3-4362-b58c-ed2804aa0504" providerId="ADAL" clId="{428D1244-7479-964C-AF47-99DCFE4F8674}" dt="2020-02-12T16:58:03.139" v="335" actId="2696"/>
        <pc:sldMkLst>
          <pc:docMk/>
          <pc:sldMk cId="1213607045" sldId="375"/>
        </pc:sldMkLst>
      </pc:sldChg>
      <pc:sldChg chg="del">
        <pc:chgData name="Donald Ferguson" userId="d4e141de-59d3-4362-b58c-ed2804aa0504" providerId="ADAL" clId="{428D1244-7479-964C-AF47-99DCFE4F8674}" dt="2020-02-12T16:58:03.629" v="336" actId="2696"/>
        <pc:sldMkLst>
          <pc:docMk/>
          <pc:sldMk cId="946980996" sldId="376"/>
        </pc:sldMkLst>
      </pc:sldChg>
      <pc:sldChg chg="del">
        <pc:chgData name="Donald Ferguson" userId="d4e141de-59d3-4362-b58c-ed2804aa0504" providerId="ADAL" clId="{428D1244-7479-964C-AF47-99DCFE4F8674}" dt="2020-02-12T16:58:04.003" v="337" actId="2696"/>
        <pc:sldMkLst>
          <pc:docMk/>
          <pc:sldMk cId="1488117439" sldId="377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3512384598" sldId="377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496490249" sldId="378"/>
        </pc:sldMkLst>
      </pc:sldChg>
      <pc:sldChg chg="del">
        <pc:chgData name="Donald Ferguson" userId="d4e141de-59d3-4362-b58c-ed2804aa0504" providerId="ADAL" clId="{428D1244-7479-964C-AF47-99DCFE4F8674}" dt="2020-02-12T16:58:04.484" v="338" actId="2696"/>
        <pc:sldMkLst>
          <pc:docMk/>
          <pc:sldMk cId="2975171144" sldId="378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547326545" sldId="379"/>
        </pc:sldMkLst>
      </pc:sldChg>
      <pc:sldChg chg="del">
        <pc:chgData name="Donald Ferguson" userId="d4e141de-59d3-4362-b58c-ed2804aa0504" providerId="ADAL" clId="{428D1244-7479-964C-AF47-99DCFE4F8674}" dt="2020-02-12T16:58:04.916" v="339" actId="2696"/>
        <pc:sldMkLst>
          <pc:docMk/>
          <pc:sldMk cId="553319067" sldId="379"/>
        </pc:sldMkLst>
      </pc:sldChg>
      <pc:sldChg chg="del">
        <pc:chgData name="Donald Ferguson" userId="d4e141de-59d3-4362-b58c-ed2804aa0504" providerId="ADAL" clId="{428D1244-7479-964C-AF47-99DCFE4F8674}" dt="2020-02-12T16:58:05.479" v="340" actId="2696"/>
        <pc:sldMkLst>
          <pc:docMk/>
          <pc:sldMk cId="2299344171" sldId="380"/>
        </pc:sldMkLst>
      </pc:sldChg>
      <pc:sldChg chg="del">
        <pc:chgData name="Donald Ferguson" userId="d4e141de-59d3-4362-b58c-ed2804aa0504" providerId="ADAL" clId="{428D1244-7479-964C-AF47-99DCFE4F8674}" dt="2020-02-12T16:58:06.323" v="341" actId="2696"/>
        <pc:sldMkLst>
          <pc:docMk/>
          <pc:sldMk cId="1427906063" sldId="381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2751890495" sldId="381"/>
        </pc:sldMkLst>
      </pc:sldChg>
      <pc:sldChg chg="del">
        <pc:chgData name="Donald Ferguson" userId="d4e141de-59d3-4362-b58c-ed2804aa0504" providerId="ADAL" clId="{428D1244-7479-964C-AF47-99DCFE4F8674}" dt="2020-02-12T16:58:08.561" v="342" actId="2696"/>
        <pc:sldMkLst>
          <pc:docMk/>
          <pc:sldMk cId="1124041942" sldId="382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3081719994" sldId="382"/>
        </pc:sldMkLst>
      </pc:sldChg>
      <pc:sldChg chg="del">
        <pc:chgData name="Donald Ferguson" userId="d4e141de-59d3-4362-b58c-ed2804aa0504" providerId="ADAL" clId="{428D1244-7479-964C-AF47-99DCFE4F8674}" dt="2020-02-12T16:58:09.505" v="343" actId="2696"/>
        <pc:sldMkLst>
          <pc:docMk/>
          <pc:sldMk cId="2484709807" sldId="383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4137130761" sldId="383"/>
        </pc:sldMkLst>
      </pc:sldChg>
      <pc:sldChg chg="del">
        <pc:chgData name="Donald Ferguson" userId="d4e141de-59d3-4362-b58c-ed2804aa0504" providerId="ADAL" clId="{428D1244-7479-964C-AF47-99DCFE4F8674}" dt="2020-02-12T16:58:10.687" v="344" actId="2696"/>
        <pc:sldMkLst>
          <pc:docMk/>
          <pc:sldMk cId="3304026650" sldId="384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4098619611" sldId="384"/>
        </pc:sldMkLst>
      </pc:sldChg>
      <pc:sldChg chg="del">
        <pc:chgData name="Donald Ferguson" userId="d4e141de-59d3-4362-b58c-ed2804aa0504" providerId="ADAL" clId="{428D1244-7479-964C-AF47-99DCFE4F8674}" dt="2020-02-12T16:58:11.453" v="345" actId="2696"/>
        <pc:sldMkLst>
          <pc:docMk/>
          <pc:sldMk cId="854180755" sldId="385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2349481855" sldId="385"/>
        </pc:sldMkLst>
      </pc:sldChg>
      <pc:sldChg chg="del">
        <pc:chgData name="Donald Ferguson" userId="d4e141de-59d3-4362-b58c-ed2804aa0504" providerId="ADAL" clId="{428D1244-7479-964C-AF47-99DCFE4F8674}" dt="2020-02-12T16:58:12.331" v="346" actId="2696"/>
        <pc:sldMkLst>
          <pc:docMk/>
          <pc:sldMk cId="2396159694" sldId="386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3857180218" sldId="386"/>
        </pc:sldMkLst>
      </pc:sldChg>
      <pc:sldChg chg="del">
        <pc:chgData name="Donald Ferguson" userId="d4e141de-59d3-4362-b58c-ed2804aa0504" providerId="ADAL" clId="{428D1244-7479-964C-AF47-99DCFE4F8674}" dt="2020-02-12T16:58:13.713" v="347" actId="2696"/>
        <pc:sldMkLst>
          <pc:docMk/>
          <pc:sldMk cId="200344954" sldId="387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3344373452" sldId="387"/>
        </pc:sldMkLst>
      </pc:sldChg>
      <pc:sldChg chg="del">
        <pc:chgData name="Donald Ferguson" userId="d4e141de-59d3-4362-b58c-ed2804aa0504" providerId="ADAL" clId="{428D1244-7479-964C-AF47-99DCFE4F8674}" dt="2020-02-12T16:58:14.567" v="348" actId="2696"/>
        <pc:sldMkLst>
          <pc:docMk/>
          <pc:sldMk cId="753788087" sldId="388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3014167298" sldId="389"/>
        </pc:sldMkLst>
      </pc:sldChg>
      <pc:sldChg chg="del">
        <pc:chgData name="Donald Ferguson" userId="d4e141de-59d3-4362-b58c-ed2804aa0504" providerId="ADAL" clId="{428D1244-7479-964C-AF47-99DCFE4F8674}" dt="2020-02-12T16:58:15.323" v="349" actId="2696"/>
        <pc:sldMkLst>
          <pc:docMk/>
          <pc:sldMk cId="4016016693" sldId="389"/>
        </pc:sldMkLst>
      </pc:sldChg>
      <pc:sldChg chg="del">
        <pc:chgData name="Donald Ferguson" userId="d4e141de-59d3-4362-b58c-ed2804aa0504" providerId="ADAL" clId="{428D1244-7479-964C-AF47-99DCFE4F8674}" dt="2020-02-12T16:58:16.415" v="350" actId="2696"/>
        <pc:sldMkLst>
          <pc:docMk/>
          <pc:sldMk cId="2227440893" sldId="390"/>
        </pc:sldMkLst>
      </pc:sldChg>
      <pc:sldChg chg="del">
        <pc:chgData name="Donald Ferguson" userId="d4e141de-59d3-4362-b58c-ed2804aa0504" providerId="ADAL" clId="{428D1244-7479-964C-AF47-99DCFE4F8674}" dt="2020-02-12T16:58:17.122" v="351" actId="2696"/>
        <pc:sldMkLst>
          <pc:docMk/>
          <pc:sldMk cId="445131190" sldId="391"/>
        </pc:sldMkLst>
      </pc:sldChg>
      <pc:sldChg chg="del">
        <pc:chgData name="Donald Ferguson" userId="d4e141de-59d3-4362-b58c-ed2804aa0504" providerId="ADAL" clId="{428D1244-7479-964C-AF47-99DCFE4F8674}" dt="2020-02-12T16:58:18.955" v="352" actId="2696"/>
        <pc:sldMkLst>
          <pc:docMk/>
          <pc:sldMk cId="3005831565" sldId="392"/>
        </pc:sldMkLst>
      </pc:sldChg>
      <pc:sldChg chg="del">
        <pc:chgData name="Donald Ferguson" userId="d4e141de-59d3-4362-b58c-ed2804aa0504" providerId="ADAL" clId="{428D1244-7479-964C-AF47-99DCFE4F8674}" dt="2020-02-12T16:58:19.912" v="353" actId="2696"/>
        <pc:sldMkLst>
          <pc:docMk/>
          <pc:sldMk cId="407071889" sldId="393"/>
        </pc:sldMkLst>
      </pc:sldChg>
      <pc:sldChg chg="del">
        <pc:chgData name="Donald Ferguson" userId="d4e141de-59d3-4362-b58c-ed2804aa0504" providerId="ADAL" clId="{428D1244-7479-964C-AF47-99DCFE4F8674}" dt="2020-02-12T16:58:20.496" v="354" actId="2696"/>
        <pc:sldMkLst>
          <pc:docMk/>
          <pc:sldMk cId="3756811456" sldId="394"/>
        </pc:sldMkLst>
      </pc:sldChg>
      <pc:sldChg chg="del">
        <pc:chgData name="Donald Ferguson" userId="d4e141de-59d3-4362-b58c-ed2804aa0504" providerId="ADAL" clId="{428D1244-7479-964C-AF47-99DCFE4F8674}" dt="2020-02-12T16:58:21.330" v="355" actId="2696"/>
        <pc:sldMkLst>
          <pc:docMk/>
          <pc:sldMk cId="774379775" sldId="395"/>
        </pc:sldMkLst>
      </pc:sldChg>
      <pc:sldChg chg="add modTransition">
        <pc:chgData name="Donald Ferguson" userId="d4e141de-59d3-4362-b58c-ed2804aa0504" providerId="ADAL" clId="{428D1244-7479-964C-AF47-99DCFE4F8674}" dt="2020-02-12T17:12:31.584" v="382"/>
        <pc:sldMkLst>
          <pc:docMk/>
          <pc:sldMk cId="2542437766" sldId="395"/>
        </pc:sldMkLst>
      </pc:sldChg>
      <pc:sldChg chg="del">
        <pc:chgData name="Donald Ferguson" userId="d4e141de-59d3-4362-b58c-ed2804aa0504" providerId="ADAL" clId="{428D1244-7479-964C-AF47-99DCFE4F8674}" dt="2020-02-12T16:58:22.218" v="356" actId="2696"/>
        <pc:sldMkLst>
          <pc:docMk/>
          <pc:sldMk cId="2467016444" sldId="396"/>
        </pc:sldMkLst>
      </pc:sldChg>
      <pc:sldChg chg="add modTransition">
        <pc:chgData name="Donald Ferguson" userId="d4e141de-59d3-4362-b58c-ed2804aa0504" providerId="ADAL" clId="{428D1244-7479-964C-AF47-99DCFE4F8674}" dt="2020-02-12T17:12:36.309" v="383"/>
        <pc:sldMkLst>
          <pc:docMk/>
          <pc:sldMk cId="2485904609" sldId="396"/>
        </pc:sldMkLst>
      </pc:sldChg>
      <pc:sldChg chg="add modTransition">
        <pc:chgData name="Donald Ferguson" userId="d4e141de-59d3-4362-b58c-ed2804aa0504" providerId="ADAL" clId="{428D1244-7479-964C-AF47-99DCFE4F8674}" dt="2020-02-12T17:12:41.511" v="384"/>
        <pc:sldMkLst>
          <pc:docMk/>
          <pc:sldMk cId="2984585421" sldId="397"/>
        </pc:sldMkLst>
      </pc:sldChg>
      <pc:sldChg chg="add modTransition">
        <pc:chgData name="Donald Ferguson" userId="d4e141de-59d3-4362-b58c-ed2804aa0504" providerId="ADAL" clId="{428D1244-7479-964C-AF47-99DCFE4F8674}" dt="2020-02-12T17:12:48.031" v="385"/>
        <pc:sldMkLst>
          <pc:docMk/>
          <pc:sldMk cId="1405835961" sldId="399"/>
        </pc:sldMkLst>
      </pc:sldChg>
      <pc:sldChg chg="add modTransition">
        <pc:chgData name="Donald Ferguson" userId="d4e141de-59d3-4362-b58c-ed2804aa0504" providerId="ADAL" clId="{428D1244-7479-964C-AF47-99DCFE4F8674}" dt="2020-02-12T17:13:00.929" v="386"/>
        <pc:sldMkLst>
          <pc:docMk/>
          <pc:sldMk cId="534384768" sldId="400"/>
        </pc:sldMkLst>
      </pc:sldChg>
      <pc:sldChg chg="add modTransition">
        <pc:chgData name="Donald Ferguson" userId="d4e141de-59d3-4362-b58c-ed2804aa0504" providerId="ADAL" clId="{428D1244-7479-964C-AF47-99DCFE4F8674}" dt="2020-02-12T17:13:06.727" v="387"/>
        <pc:sldMkLst>
          <pc:docMk/>
          <pc:sldMk cId="3052420095" sldId="401"/>
        </pc:sldMkLst>
      </pc:sldChg>
      <pc:sldChg chg="add modTransition">
        <pc:chgData name="Donald Ferguson" userId="d4e141de-59d3-4362-b58c-ed2804aa0504" providerId="ADAL" clId="{428D1244-7479-964C-AF47-99DCFE4F8674}" dt="2020-02-12T17:13:39.525" v="388"/>
        <pc:sldMkLst>
          <pc:docMk/>
          <pc:sldMk cId="281713245" sldId="402"/>
        </pc:sldMkLst>
      </pc:sldChg>
      <pc:sldChg chg="del">
        <pc:chgData name="Donald Ferguson" userId="d4e141de-59d3-4362-b58c-ed2804aa0504" providerId="ADAL" clId="{428D1244-7479-964C-AF47-99DCFE4F8674}" dt="2020-02-12T16:57:59.438" v="332" actId="2696"/>
        <pc:sldMkLst>
          <pc:docMk/>
          <pc:sldMk cId="755371633" sldId="402"/>
        </pc:sldMkLst>
      </pc:sldChg>
      <pc:sldChg chg="add modTransition">
        <pc:chgData name="Donald Ferguson" userId="d4e141de-59d3-4362-b58c-ed2804aa0504" providerId="ADAL" clId="{428D1244-7479-964C-AF47-99DCFE4F8674}" dt="2020-02-12T17:14:10.681" v="389"/>
        <pc:sldMkLst>
          <pc:docMk/>
          <pc:sldMk cId="1707190200" sldId="403"/>
        </pc:sldMkLst>
      </pc:sldChg>
      <pc:sldChg chg="del">
        <pc:chgData name="Donald Ferguson" userId="d4e141de-59d3-4362-b58c-ed2804aa0504" providerId="ADAL" clId="{428D1244-7479-964C-AF47-99DCFE4F8674}" dt="2020-02-12T16:57:57.064" v="329" actId="2696"/>
        <pc:sldMkLst>
          <pc:docMk/>
          <pc:sldMk cId="4204714780" sldId="403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3523227996" sldId="404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660582044" sldId="405"/>
        </pc:sldMkLst>
      </pc:sldChg>
      <pc:sldChg chg="modSp add">
        <pc:chgData name="Donald Ferguson" userId="d4e141de-59d3-4362-b58c-ed2804aa0504" providerId="ADAL" clId="{428D1244-7479-964C-AF47-99DCFE4F8674}" dt="2020-02-14T10:15:23.677" v="593" actId="207"/>
        <pc:sldMkLst>
          <pc:docMk/>
          <pc:sldMk cId="3777639069" sldId="425"/>
        </pc:sldMkLst>
        <pc:spChg chg="mod">
          <ac:chgData name="Donald Ferguson" userId="d4e141de-59d3-4362-b58c-ed2804aa0504" providerId="ADAL" clId="{428D1244-7479-964C-AF47-99DCFE4F8674}" dt="2020-02-14T10:15:23.677" v="593" actId="207"/>
          <ac:spMkLst>
            <pc:docMk/>
            <pc:sldMk cId="3777639069" sldId="425"/>
            <ac:spMk id="486402" creationId="{00000000-0000-0000-0000-000000000000}"/>
          </ac:spMkLst>
        </pc:spChg>
      </pc:sldChg>
      <pc:sldChg chg="addSp modSp add">
        <pc:chgData name="Donald Ferguson" userId="d4e141de-59d3-4362-b58c-ed2804aa0504" providerId="ADAL" clId="{428D1244-7479-964C-AF47-99DCFE4F8674}" dt="2020-02-14T17:17:55.128" v="908"/>
        <pc:sldMkLst>
          <pc:docMk/>
          <pc:sldMk cId="1224718986" sldId="426"/>
        </pc:sldMkLst>
        <pc:picChg chg="add mod">
          <ac:chgData name="Donald Ferguson" userId="d4e141de-59d3-4362-b58c-ed2804aa0504" providerId="ADAL" clId="{428D1244-7479-964C-AF47-99DCFE4F8674}" dt="2020-02-14T17:17:55.128" v="908"/>
          <ac:picMkLst>
            <pc:docMk/>
            <pc:sldMk cId="1224718986" sldId="426"/>
            <ac:picMk id="2" creationId="{5B49D8A6-41FD-7A4F-84C7-C3015CEABB8D}"/>
          </ac:picMkLst>
        </pc:picChg>
      </pc:sldChg>
      <pc:sldChg chg="add">
        <pc:chgData name="Donald Ferguson" userId="d4e141de-59d3-4362-b58c-ed2804aa0504" providerId="ADAL" clId="{428D1244-7479-964C-AF47-99DCFE4F8674}" dt="2020-02-12T17:17:34.940" v="390"/>
        <pc:sldMkLst>
          <pc:docMk/>
          <pc:sldMk cId="302008836" sldId="427"/>
        </pc:sldMkLst>
      </pc:sldChg>
      <pc:sldChg chg="add del">
        <pc:chgData name="Donald Ferguson" userId="d4e141de-59d3-4362-b58c-ed2804aa0504" providerId="ADAL" clId="{428D1244-7479-964C-AF47-99DCFE4F8674}" dt="2020-02-14T10:25:54.271" v="726" actId="2696"/>
        <pc:sldMkLst>
          <pc:docMk/>
          <pc:sldMk cId="2999013347" sldId="428"/>
        </pc:sldMkLst>
      </pc:sldChg>
      <pc:sldChg chg="add del">
        <pc:chgData name="Donald Ferguson" userId="d4e141de-59d3-4362-b58c-ed2804aa0504" providerId="ADAL" clId="{428D1244-7479-964C-AF47-99DCFE4F8674}" dt="2020-02-14T10:25:55.014" v="727" actId="2696"/>
        <pc:sldMkLst>
          <pc:docMk/>
          <pc:sldMk cId="4167048988" sldId="429"/>
        </pc:sldMkLst>
      </pc:sldChg>
      <pc:sldChg chg="add del">
        <pc:chgData name="Donald Ferguson" userId="d4e141de-59d3-4362-b58c-ed2804aa0504" providerId="ADAL" clId="{428D1244-7479-964C-AF47-99DCFE4F8674}" dt="2020-02-14T10:45:26.578" v="765" actId="2696"/>
        <pc:sldMkLst>
          <pc:docMk/>
          <pc:sldMk cId="2391765761" sldId="430"/>
        </pc:sldMkLst>
      </pc:sldChg>
      <pc:sldChg chg="add del">
        <pc:chgData name="Donald Ferguson" userId="d4e141de-59d3-4362-b58c-ed2804aa0504" providerId="ADAL" clId="{428D1244-7479-964C-AF47-99DCFE4F8674}" dt="2020-02-14T10:45:27.118" v="766" actId="2696"/>
        <pc:sldMkLst>
          <pc:docMk/>
          <pc:sldMk cId="3227160137" sldId="431"/>
        </pc:sldMkLst>
      </pc:sldChg>
      <pc:sldChg chg="add del">
        <pc:chgData name="Donald Ferguson" userId="d4e141de-59d3-4362-b58c-ed2804aa0504" providerId="ADAL" clId="{428D1244-7479-964C-AF47-99DCFE4F8674}" dt="2020-02-14T10:26:14.387" v="728" actId="2696"/>
        <pc:sldMkLst>
          <pc:docMk/>
          <pc:sldMk cId="2645421341" sldId="432"/>
        </pc:sldMkLst>
      </pc:sldChg>
      <pc:sldChg chg="add del">
        <pc:chgData name="Donald Ferguson" userId="d4e141de-59d3-4362-b58c-ed2804aa0504" providerId="ADAL" clId="{428D1244-7479-964C-AF47-99DCFE4F8674}" dt="2020-02-14T10:26:15.129" v="729" actId="2696"/>
        <pc:sldMkLst>
          <pc:docMk/>
          <pc:sldMk cId="3681722333" sldId="433"/>
        </pc:sldMkLst>
      </pc:sldChg>
      <pc:sldChg chg="add del">
        <pc:chgData name="Donald Ferguson" userId="d4e141de-59d3-4362-b58c-ed2804aa0504" providerId="ADAL" clId="{428D1244-7479-964C-AF47-99DCFE4F8674}" dt="2020-02-14T10:26:15.973" v="730" actId="2696"/>
        <pc:sldMkLst>
          <pc:docMk/>
          <pc:sldMk cId="1723220339" sldId="434"/>
        </pc:sldMkLst>
      </pc:sldChg>
      <pc:sldChg chg="add del">
        <pc:chgData name="Donald Ferguson" userId="d4e141de-59d3-4362-b58c-ed2804aa0504" providerId="ADAL" clId="{428D1244-7479-964C-AF47-99DCFE4F8674}" dt="2020-02-14T10:26:16.637" v="731" actId="2696"/>
        <pc:sldMkLst>
          <pc:docMk/>
          <pc:sldMk cId="210946325" sldId="435"/>
        </pc:sldMkLst>
      </pc:sldChg>
      <pc:sldChg chg="add del">
        <pc:chgData name="Donald Ferguson" userId="d4e141de-59d3-4362-b58c-ed2804aa0504" providerId="ADAL" clId="{428D1244-7479-964C-AF47-99DCFE4F8674}" dt="2020-02-14T10:26:17.839" v="732" actId="2696"/>
        <pc:sldMkLst>
          <pc:docMk/>
          <pc:sldMk cId="2957270592" sldId="436"/>
        </pc:sldMkLst>
      </pc:sldChg>
      <pc:sldChg chg="addSp delSp modSp add ord">
        <pc:chgData name="Donald Ferguson" userId="d4e141de-59d3-4362-b58c-ed2804aa0504" providerId="ADAL" clId="{428D1244-7479-964C-AF47-99DCFE4F8674}" dt="2020-02-14T10:19:41.148" v="665" actId="207"/>
        <pc:sldMkLst>
          <pc:docMk/>
          <pc:sldMk cId="2195452989" sldId="445"/>
        </pc:sldMkLst>
        <pc:spChg chg="add del mod">
          <ac:chgData name="Donald Ferguson" userId="d4e141de-59d3-4362-b58c-ed2804aa0504" providerId="ADAL" clId="{428D1244-7479-964C-AF47-99DCFE4F8674}" dt="2020-02-14T10:16:56.667" v="599" actId="478"/>
          <ac:spMkLst>
            <pc:docMk/>
            <pc:sldMk cId="2195452989" sldId="445"/>
            <ac:spMk id="2" creationId="{D753581D-BADD-3A45-AD0E-6023A4B541C9}"/>
          </ac:spMkLst>
        </pc:spChg>
        <pc:spChg chg="add del mod">
          <ac:chgData name="Donald Ferguson" userId="d4e141de-59d3-4362-b58c-ed2804aa0504" providerId="ADAL" clId="{428D1244-7479-964C-AF47-99DCFE4F8674}" dt="2020-02-14T10:18:07.565" v="609" actId="478"/>
          <ac:spMkLst>
            <pc:docMk/>
            <pc:sldMk cId="2195452989" sldId="445"/>
            <ac:spMk id="3" creationId="{230342BF-D5B3-EC48-8A89-B397B7573D22}"/>
          </ac:spMkLst>
        </pc:spChg>
        <pc:spChg chg="add mod">
          <ac:chgData name="Donald Ferguson" userId="d4e141de-59d3-4362-b58c-ed2804aa0504" providerId="ADAL" clId="{428D1244-7479-964C-AF47-99DCFE4F8674}" dt="2020-02-14T10:19:34.630" v="664" actId="207"/>
          <ac:spMkLst>
            <pc:docMk/>
            <pc:sldMk cId="2195452989" sldId="445"/>
            <ac:spMk id="4" creationId="{8C666808-2BBE-FC4E-AAC4-2DD5F0B97920}"/>
          </ac:spMkLst>
        </pc:spChg>
        <pc:spChg chg="mod">
          <ac:chgData name="Donald Ferguson" userId="d4e141de-59d3-4362-b58c-ed2804aa0504" providerId="ADAL" clId="{428D1244-7479-964C-AF47-99DCFE4F8674}" dt="2020-02-14T10:19:41.148" v="665" actId="207"/>
          <ac:spMkLst>
            <pc:docMk/>
            <pc:sldMk cId="2195452989" sldId="445"/>
            <ac:spMk id="78851" creationId="{00000000-0000-0000-0000-000000000000}"/>
          </ac:spMkLst>
        </pc:spChg>
      </pc:sldChg>
      <pc:sldChg chg="del">
        <pc:chgData name="Donald Ferguson" userId="d4e141de-59d3-4362-b58c-ed2804aa0504" providerId="ADAL" clId="{428D1244-7479-964C-AF47-99DCFE4F8674}" dt="2020-02-12T16:58:23.298" v="357" actId="2696"/>
        <pc:sldMkLst>
          <pc:docMk/>
          <pc:sldMk cId="4024608719" sldId="445"/>
        </pc:sldMkLst>
      </pc:sldChg>
      <pc:sldChg chg="add">
        <pc:chgData name="Donald Ferguson" userId="d4e141de-59d3-4362-b58c-ed2804aa0504" providerId="ADAL" clId="{428D1244-7479-964C-AF47-99DCFE4F8674}" dt="2020-02-14T10:14:29.237" v="564"/>
        <pc:sldMkLst>
          <pc:docMk/>
          <pc:sldMk cId="2980501261" sldId="446"/>
        </pc:sldMkLst>
      </pc:sldChg>
      <pc:sldChg chg="add">
        <pc:chgData name="Donald Ferguson" userId="d4e141de-59d3-4362-b58c-ed2804aa0504" providerId="ADAL" clId="{428D1244-7479-964C-AF47-99DCFE4F8674}" dt="2020-02-14T10:14:29.237" v="564"/>
        <pc:sldMkLst>
          <pc:docMk/>
          <pc:sldMk cId="2828478175" sldId="451"/>
        </pc:sldMkLst>
      </pc:sldChg>
      <pc:sldChg chg="add">
        <pc:chgData name="Donald Ferguson" userId="d4e141de-59d3-4362-b58c-ed2804aa0504" providerId="ADAL" clId="{428D1244-7479-964C-AF47-99DCFE4F8674}" dt="2020-02-14T10:14:29.237" v="564"/>
        <pc:sldMkLst>
          <pc:docMk/>
          <pc:sldMk cId="2512503774" sldId="452"/>
        </pc:sldMkLst>
      </pc:sldChg>
      <pc:sldChg chg="del">
        <pc:chgData name="Donald Ferguson" userId="d4e141de-59d3-4362-b58c-ed2804aa0504" providerId="ADAL" clId="{428D1244-7479-964C-AF47-99DCFE4F8674}" dt="2020-02-12T16:57:33.468" v="316" actId="2696"/>
        <pc:sldMkLst>
          <pc:docMk/>
          <pc:sldMk cId="2894418161" sldId="481"/>
        </pc:sldMkLst>
      </pc:sldChg>
      <pc:sldChg chg="del">
        <pc:chgData name="Donald Ferguson" userId="d4e141de-59d3-4362-b58c-ed2804aa0504" providerId="ADAL" clId="{428D1244-7479-964C-AF47-99DCFE4F8674}" dt="2020-02-12T16:57:34.839" v="317" actId="2696"/>
        <pc:sldMkLst>
          <pc:docMk/>
          <pc:sldMk cId="2083799002" sldId="482"/>
        </pc:sldMkLst>
      </pc:sldChg>
      <pc:sldChg chg="del">
        <pc:chgData name="Donald Ferguson" userId="d4e141de-59d3-4362-b58c-ed2804aa0504" providerId="ADAL" clId="{428D1244-7479-964C-AF47-99DCFE4F8674}" dt="2020-02-12T17:05:44.452" v="380" actId="2696"/>
        <pc:sldMkLst>
          <pc:docMk/>
          <pc:sldMk cId="583438127" sldId="483"/>
        </pc:sldMkLst>
      </pc:sldChg>
      <pc:sldChg chg="del">
        <pc:chgData name="Donald Ferguson" userId="d4e141de-59d3-4362-b58c-ed2804aa0504" providerId="ADAL" clId="{428D1244-7479-964C-AF47-99DCFE4F8674}" dt="2020-02-12T16:57:35.659" v="318" actId="2696"/>
        <pc:sldMkLst>
          <pc:docMk/>
          <pc:sldMk cId="3700459980" sldId="484"/>
        </pc:sldMkLst>
      </pc:sldChg>
      <pc:sldChg chg="del">
        <pc:chgData name="Donald Ferguson" userId="d4e141de-59d3-4362-b58c-ed2804aa0504" providerId="ADAL" clId="{428D1244-7479-964C-AF47-99DCFE4F8674}" dt="2020-02-12T16:57:36.371" v="319" actId="2696"/>
        <pc:sldMkLst>
          <pc:docMk/>
          <pc:sldMk cId="2083664269" sldId="485"/>
        </pc:sldMkLst>
      </pc:sldChg>
      <pc:sldChg chg="del">
        <pc:chgData name="Donald Ferguson" userId="d4e141de-59d3-4362-b58c-ed2804aa0504" providerId="ADAL" clId="{428D1244-7479-964C-AF47-99DCFE4F8674}" dt="2020-02-12T16:57:37.044" v="320" actId="2696"/>
        <pc:sldMkLst>
          <pc:docMk/>
          <pc:sldMk cId="1537431772" sldId="486"/>
        </pc:sldMkLst>
      </pc:sldChg>
      <pc:sldChg chg="del">
        <pc:chgData name="Donald Ferguson" userId="d4e141de-59d3-4362-b58c-ed2804aa0504" providerId="ADAL" clId="{428D1244-7479-964C-AF47-99DCFE4F8674}" dt="2020-02-12T16:57:37.844" v="321" actId="2696"/>
        <pc:sldMkLst>
          <pc:docMk/>
          <pc:sldMk cId="3471409291" sldId="487"/>
        </pc:sldMkLst>
      </pc:sldChg>
      <pc:sldChg chg="del">
        <pc:chgData name="Donald Ferguson" userId="d4e141de-59d3-4362-b58c-ed2804aa0504" providerId="ADAL" clId="{428D1244-7479-964C-AF47-99DCFE4F8674}" dt="2020-02-12T16:57:38.742" v="322" actId="2696"/>
        <pc:sldMkLst>
          <pc:docMk/>
          <pc:sldMk cId="1261316734" sldId="488"/>
        </pc:sldMkLst>
      </pc:sldChg>
      <pc:sldChg chg="del">
        <pc:chgData name="Donald Ferguson" userId="d4e141de-59d3-4362-b58c-ed2804aa0504" providerId="ADAL" clId="{428D1244-7479-964C-AF47-99DCFE4F8674}" dt="2020-02-12T16:57:39.923" v="323" actId="2696"/>
        <pc:sldMkLst>
          <pc:docMk/>
          <pc:sldMk cId="2686510728" sldId="489"/>
        </pc:sldMkLst>
      </pc:sldChg>
      <pc:sldChg chg="del">
        <pc:chgData name="Donald Ferguson" userId="d4e141de-59d3-4362-b58c-ed2804aa0504" providerId="ADAL" clId="{428D1244-7479-964C-AF47-99DCFE4F8674}" dt="2020-02-12T17:05:41.675" v="379" actId="2696"/>
        <pc:sldMkLst>
          <pc:docMk/>
          <pc:sldMk cId="3337504566" sldId="490"/>
        </pc:sldMkLst>
      </pc:sldChg>
      <pc:sldChg chg="del">
        <pc:chgData name="Donald Ferguson" userId="d4e141de-59d3-4362-b58c-ed2804aa0504" providerId="ADAL" clId="{428D1244-7479-964C-AF47-99DCFE4F8674}" dt="2020-02-12T16:57:42.206" v="324" actId="2696"/>
        <pc:sldMkLst>
          <pc:docMk/>
          <pc:sldMk cId="3877037344" sldId="491"/>
        </pc:sldMkLst>
      </pc:sldChg>
      <pc:sldChg chg="modSp add">
        <pc:chgData name="Donald Ferguson" userId="d4e141de-59d3-4362-b58c-ed2804aa0504" providerId="ADAL" clId="{428D1244-7479-964C-AF47-99DCFE4F8674}" dt="2020-02-13T15:12:54.114" v="397" actId="20577"/>
        <pc:sldMkLst>
          <pc:docMk/>
          <pc:sldMk cId="2194306318" sldId="512"/>
        </pc:sldMkLst>
        <pc:spChg chg="mod">
          <ac:chgData name="Donald Ferguson" userId="d4e141de-59d3-4362-b58c-ed2804aa0504" providerId="ADAL" clId="{428D1244-7479-964C-AF47-99DCFE4F8674}" dt="2020-02-13T15:12:54.114" v="397" actId="20577"/>
          <ac:spMkLst>
            <pc:docMk/>
            <pc:sldMk cId="2194306318" sldId="512"/>
            <ac:spMk id="25604" creationId="{6B11FA86-85D9-424A-848A-872F44A244EB}"/>
          </ac:spMkLst>
        </pc:spChg>
      </pc:sldChg>
      <pc:sldChg chg="addSp modSp add">
        <pc:chgData name="Donald Ferguson" userId="d4e141de-59d3-4362-b58c-ed2804aa0504" providerId="ADAL" clId="{428D1244-7479-964C-AF47-99DCFE4F8674}" dt="2020-02-10T17:33:56.415" v="315"/>
        <pc:sldMkLst>
          <pc:docMk/>
          <pc:sldMk cId="3847538944" sldId="517"/>
        </pc:sldMkLst>
        <pc:spChg chg="mod">
          <ac:chgData name="Donald Ferguson" userId="d4e141de-59d3-4362-b58c-ed2804aa0504" providerId="ADAL" clId="{428D1244-7479-964C-AF47-99DCFE4F8674}" dt="2020-02-10T17:23:49.406" v="8" actId="167"/>
          <ac:spMkLst>
            <pc:docMk/>
            <pc:sldMk cId="3847538944" sldId="517"/>
            <ac:spMk id="18" creationId="{C76781EA-7171-8846-8EE8-F3105A169415}"/>
          </ac:spMkLst>
        </pc:spChg>
        <pc:spChg chg="mod">
          <ac:chgData name="Donald Ferguson" userId="d4e141de-59d3-4362-b58c-ed2804aa0504" providerId="ADAL" clId="{428D1244-7479-964C-AF47-99DCFE4F8674}" dt="2020-02-10T17:23:57.588" v="9" actId="20577"/>
          <ac:spMkLst>
            <pc:docMk/>
            <pc:sldMk cId="3847538944" sldId="517"/>
            <ac:spMk id="33798" creationId="{55FB4359-791D-5B40-928C-C62BDB029620}"/>
          </ac:spMkLst>
        </pc:spChg>
        <pc:picChg chg="add mod">
          <ac:chgData name="Donald Ferguson" userId="d4e141de-59d3-4362-b58c-ed2804aa0504" providerId="ADAL" clId="{428D1244-7479-964C-AF47-99DCFE4F8674}" dt="2020-02-10T17:33:56.415" v="315"/>
          <ac:picMkLst>
            <pc:docMk/>
            <pc:sldMk cId="3847538944" sldId="517"/>
            <ac:picMk id="2" creationId="{4085BE04-B944-4844-B989-B185C28E954E}"/>
          </ac:picMkLst>
        </pc:picChg>
      </pc:sldChg>
      <pc:sldChg chg="modSp add">
        <pc:chgData name="Donald Ferguson" userId="d4e141de-59d3-4362-b58c-ed2804aa0504" providerId="ADAL" clId="{428D1244-7479-964C-AF47-99DCFE4F8674}" dt="2020-02-10T17:24:48.300" v="32" actId="20577"/>
        <pc:sldMkLst>
          <pc:docMk/>
          <pc:sldMk cId="2646718230" sldId="518"/>
        </pc:sldMkLst>
        <pc:spChg chg="mod">
          <ac:chgData name="Donald Ferguson" userId="d4e141de-59d3-4362-b58c-ed2804aa0504" providerId="ADAL" clId="{428D1244-7479-964C-AF47-99DCFE4F8674}" dt="2020-02-10T17:24:48.300" v="32" actId="20577"/>
          <ac:spMkLst>
            <pc:docMk/>
            <pc:sldMk cId="2646718230" sldId="518"/>
            <ac:spMk id="25604" creationId="{6B11FA86-85D9-424A-848A-872F44A244EB}"/>
          </ac:spMkLst>
        </pc:spChg>
      </pc:sldChg>
      <pc:sldChg chg="addSp delSp modSp add">
        <pc:chgData name="Donald Ferguson" userId="d4e141de-59d3-4362-b58c-ed2804aa0504" providerId="ADAL" clId="{428D1244-7479-964C-AF47-99DCFE4F8674}" dt="2020-02-10T17:33:48.465" v="314" actId="255"/>
        <pc:sldMkLst>
          <pc:docMk/>
          <pc:sldMk cId="3168674534" sldId="519"/>
        </pc:sldMkLst>
        <pc:spChg chg="mod">
          <ac:chgData name="Donald Ferguson" userId="d4e141de-59d3-4362-b58c-ed2804aa0504" providerId="ADAL" clId="{428D1244-7479-964C-AF47-99DCFE4F8674}" dt="2020-02-10T17:26:31.524" v="84" actId="1076"/>
          <ac:spMkLst>
            <pc:docMk/>
            <pc:sldMk cId="3168674534" sldId="519"/>
            <ac:spMk id="4" creationId="{998279D6-FD9A-8D42-87B9-CFD00E50412F}"/>
          </ac:spMkLst>
        </pc:spChg>
        <pc:spChg chg="mod">
          <ac:chgData name="Donald Ferguson" userId="d4e141de-59d3-4362-b58c-ed2804aa0504" providerId="ADAL" clId="{428D1244-7479-964C-AF47-99DCFE4F8674}" dt="2020-02-10T17:26:31.524" v="84" actId="1076"/>
          <ac:spMkLst>
            <pc:docMk/>
            <pc:sldMk cId="3168674534" sldId="519"/>
            <ac:spMk id="5" creationId="{CE748902-D82D-E940-A222-F51AA7DF66EA}"/>
          </ac:spMkLst>
        </pc:spChg>
        <pc:spChg chg="del mod">
          <ac:chgData name="Donald Ferguson" userId="d4e141de-59d3-4362-b58c-ed2804aa0504" providerId="ADAL" clId="{428D1244-7479-964C-AF47-99DCFE4F8674}" dt="2020-02-10T17:25:48.691" v="68" actId="478"/>
          <ac:spMkLst>
            <pc:docMk/>
            <pc:sldMk cId="3168674534" sldId="519"/>
            <ac:spMk id="6" creationId="{67F3EE41-91FF-DC48-9459-E9AED30FC46F}"/>
          </ac:spMkLst>
        </pc:spChg>
        <pc:spChg chg="del mod">
          <ac:chgData name="Donald Ferguson" userId="d4e141de-59d3-4362-b58c-ed2804aa0504" providerId="ADAL" clId="{428D1244-7479-964C-AF47-99DCFE4F8674}" dt="2020-02-10T17:25:45.513" v="67" actId="478"/>
          <ac:spMkLst>
            <pc:docMk/>
            <pc:sldMk cId="3168674534" sldId="519"/>
            <ac:spMk id="9" creationId="{BEE7BD1B-6059-F44A-9C74-686D5A719BE4}"/>
          </ac:spMkLst>
        </pc:spChg>
        <pc:spChg chg="mod">
          <ac:chgData name="Donald Ferguson" userId="d4e141de-59d3-4362-b58c-ed2804aa0504" providerId="ADAL" clId="{428D1244-7479-964C-AF47-99DCFE4F8674}" dt="2020-02-10T17:31:28.969" v="257" actId="1076"/>
          <ac:spMkLst>
            <pc:docMk/>
            <pc:sldMk cId="3168674534" sldId="519"/>
            <ac:spMk id="11" creationId="{F64CCFB5-56CC-0148-8970-F4D6EADCB59C}"/>
          </ac:spMkLst>
        </pc:spChg>
        <pc:spChg chg="mod">
          <ac:chgData name="Donald Ferguson" userId="d4e141de-59d3-4362-b58c-ed2804aa0504" providerId="ADAL" clId="{428D1244-7479-964C-AF47-99DCFE4F8674}" dt="2020-02-10T17:26:31.524" v="84" actId="1076"/>
          <ac:spMkLst>
            <pc:docMk/>
            <pc:sldMk cId="3168674534" sldId="519"/>
            <ac:spMk id="12" creationId="{0B13D893-C38A-F44E-B041-DCB1F46E124E}"/>
          </ac:spMkLst>
        </pc:spChg>
        <pc:spChg chg="mod">
          <ac:chgData name="Donald Ferguson" userId="d4e141de-59d3-4362-b58c-ed2804aa0504" providerId="ADAL" clId="{428D1244-7479-964C-AF47-99DCFE4F8674}" dt="2020-02-10T17:26:31.524" v="84" actId="1076"/>
          <ac:spMkLst>
            <pc:docMk/>
            <pc:sldMk cId="3168674534" sldId="519"/>
            <ac:spMk id="13" creationId="{9DAB42C3-1976-0C4B-B959-0B74B80F3C7B}"/>
          </ac:spMkLst>
        </pc:spChg>
        <pc:spChg chg="add mod">
          <ac:chgData name="Donald Ferguson" userId="d4e141de-59d3-4362-b58c-ed2804aa0504" providerId="ADAL" clId="{428D1244-7479-964C-AF47-99DCFE4F8674}" dt="2020-02-10T17:32:54.196" v="298" actId="1076"/>
          <ac:spMkLst>
            <pc:docMk/>
            <pc:sldMk cId="3168674534" sldId="519"/>
            <ac:spMk id="14" creationId="{8CF13680-9282-754A-9421-8D7939A89053}"/>
          </ac:spMkLst>
        </pc:spChg>
        <pc:spChg chg="add mod">
          <ac:chgData name="Donald Ferguson" userId="d4e141de-59d3-4362-b58c-ed2804aa0504" providerId="ADAL" clId="{428D1244-7479-964C-AF47-99DCFE4F8674}" dt="2020-02-10T17:33:03.228" v="299" actId="11529"/>
          <ac:spMkLst>
            <pc:docMk/>
            <pc:sldMk cId="3168674534" sldId="519"/>
            <ac:spMk id="15" creationId="{C82F2152-81BA-7942-9A12-B6E6F7D0EBD6}"/>
          </ac:spMkLst>
        </pc:spChg>
        <pc:spChg chg="mod">
          <ac:chgData name="Donald Ferguson" userId="d4e141de-59d3-4362-b58c-ed2804aa0504" providerId="ADAL" clId="{428D1244-7479-964C-AF47-99DCFE4F8674}" dt="2020-02-10T17:31:28.969" v="257" actId="1076"/>
          <ac:spMkLst>
            <pc:docMk/>
            <pc:sldMk cId="3168674534" sldId="519"/>
            <ac:spMk id="16" creationId="{4D53860C-49F5-3B42-AC5B-D469E9A3484C}"/>
          </ac:spMkLst>
        </pc:spChg>
        <pc:spChg chg="add mod">
          <ac:chgData name="Donald Ferguson" userId="d4e141de-59d3-4362-b58c-ed2804aa0504" providerId="ADAL" clId="{428D1244-7479-964C-AF47-99DCFE4F8674}" dt="2020-02-10T17:27:17.108" v="102" actId="1076"/>
          <ac:spMkLst>
            <pc:docMk/>
            <pc:sldMk cId="3168674534" sldId="519"/>
            <ac:spMk id="17" creationId="{D80A5D58-9ECB-A342-A672-9C298F08CF73}"/>
          </ac:spMkLst>
        </pc:spChg>
        <pc:spChg chg="del">
          <ac:chgData name="Donald Ferguson" userId="d4e141de-59d3-4362-b58c-ed2804aa0504" providerId="ADAL" clId="{428D1244-7479-964C-AF47-99DCFE4F8674}" dt="2020-02-10T17:25:28.036" v="65" actId="478"/>
          <ac:spMkLst>
            <pc:docMk/>
            <pc:sldMk cId="3168674534" sldId="519"/>
            <ac:spMk id="18" creationId="{C76781EA-7171-8846-8EE8-F3105A169415}"/>
          </ac:spMkLst>
        </pc:spChg>
        <pc:spChg chg="add mod">
          <ac:chgData name="Donald Ferguson" userId="d4e141de-59d3-4362-b58c-ed2804aa0504" providerId="ADAL" clId="{428D1244-7479-964C-AF47-99DCFE4F8674}" dt="2020-02-10T17:28:42.670" v="163" actId="5793"/>
          <ac:spMkLst>
            <pc:docMk/>
            <pc:sldMk cId="3168674534" sldId="519"/>
            <ac:spMk id="19" creationId="{145A2A1A-5258-5342-982B-6C9F8FDF4B70}"/>
          </ac:spMkLst>
        </pc:spChg>
        <pc:spChg chg="add mod">
          <ac:chgData name="Donald Ferguson" userId="d4e141de-59d3-4362-b58c-ed2804aa0504" providerId="ADAL" clId="{428D1244-7479-964C-AF47-99DCFE4F8674}" dt="2020-02-10T17:30:05.337" v="204" actId="14100"/>
          <ac:spMkLst>
            <pc:docMk/>
            <pc:sldMk cId="3168674534" sldId="519"/>
            <ac:spMk id="21" creationId="{0A1533A5-17C5-2247-802F-155419EEEFA1}"/>
          </ac:spMkLst>
        </pc:spChg>
        <pc:spChg chg="add mod">
          <ac:chgData name="Donald Ferguson" userId="d4e141de-59d3-4362-b58c-ed2804aa0504" providerId="ADAL" clId="{428D1244-7479-964C-AF47-99DCFE4F8674}" dt="2020-02-10T17:31:28.969" v="257" actId="1076"/>
          <ac:spMkLst>
            <pc:docMk/>
            <pc:sldMk cId="3168674534" sldId="519"/>
            <ac:spMk id="22" creationId="{0A048C22-8D73-644C-B6A2-15E89EF77232}"/>
          </ac:spMkLst>
        </pc:spChg>
        <pc:spChg chg="add mod">
          <ac:chgData name="Donald Ferguson" userId="d4e141de-59d3-4362-b58c-ed2804aa0504" providerId="ADAL" clId="{428D1244-7479-964C-AF47-99DCFE4F8674}" dt="2020-02-10T17:33:22.856" v="303" actId="1076"/>
          <ac:spMkLst>
            <pc:docMk/>
            <pc:sldMk cId="3168674534" sldId="519"/>
            <ac:spMk id="23" creationId="{25162575-7217-6A45-AA6A-D08265799DBC}"/>
          </ac:spMkLst>
        </pc:spChg>
        <pc:spChg chg="add mod">
          <ac:chgData name="Donald Ferguson" userId="d4e141de-59d3-4362-b58c-ed2804aa0504" providerId="ADAL" clId="{428D1244-7479-964C-AF47-99DCFE4F8674}" dt="2020-02-10T17:33:48.465" v="314" actId="255"/>
          <ac:spMkLst>
            <pc:docMk/>
            <pc:sldMk cId="3168674534" sldId="519"/>
            <ac:spMk id="26" creationId="{0E56F7F4-C466-7048-8352-4C7309A991A2}"/>
          </ac:spMkLst>
        </pc:spChg>
        <pc:spChg chg="add del">
          <ac:chgData name="Donald Ferguson" userId="d4e141de-59d3-4362-b58c-ed2804aa0504" providerId="ADAL" clId="{428D1244-7479-964C-AF47-99DCFE4F8674}" dt="2020-02-10T17:33:11.396" v="301" actId="478"/>
          <ac:spMkLst>
            <pc:docMk/>
            <pc:sldMk cId="3168674534" sldId="519"/>
            <ac:spMk id="28" creationId="{E44B38FD-ECCF-8B4F-811E-11D61A4DFE07}"/>
          </ac:spMkLst>
        </pc:spChg>
        <pc:spChg chg="mod">
          <ac:chgData name="Donald Ferguson" userId="d4e141de-59d3-4362-b58c-ed2804aa0504" providerId="ADAL" clId="{428D1244-7479-964C-AF47-99DCFE4F8674}" dt="2020-02-10T17:25:18.843" v="64" actId="20577"/>
          <ac:spMkLst>
            <pc:docMk/>
            <pc:sldMk cId="3168674534" sldId="519"/>
            <ac:spMk id="33794" creationId="{2D8A47D8-DB33-E34B-A433-FC79FD290EAE}"/>
          </ac:spMkLst>
        </pc:spChg>
        <pc:picChg chg="add mod">
          <ac:chgData name="Donald Ferguson" userId="d4e141de-59d3-4362-b58c-ed2804aa0504" providerId="ADAL" clId="{428D1244-7479-964C-AF47-99DCFE4F8674}" dt="2020-02-10T17:28:05.224" v="106" actId="14100"/>
          <ac:picMkLst>
            <pc:docMk/>
            <pc:sldMk cId="3168674534" sldId="519"/>
            <ac:picMk id="2" creationId="{5F8B7DDF-5965-B54A-93D3-441E4A19D93A}"/>
          </ac:picMkLst>
        </pc:picChg>
        <pc:picChg chg="add mod">
          <ac:chgData name="Donald Ferguson" userId="d4e141de-59d3-4362-b58c-ed2804aa0504" providerId="ADAL" clId="{428D1244-7479-964C-AF47-99DCFE4F8674}" dt="2020-02-10T17:30:06.649" v="205" actId="1076"/>
          <ac:picMkLst>
            <pc:docMk/>
            <pc:sldMk cId="3168674534" sldId="519"/>
            <ac:picMk id="3" creationId="{CA26F767-FA69-F84E-B69A-4559AE9DD686}"/>
          </ac:picMkLst>
        </pc:picChg>
        <pc:picChg chg="add mod">
          <ac:chgData name="Donald Ferguson" userId="d4e141de-59d3-4362-b58c-ed2804aa0504" providerId="ADAL" clId="{428D1244-7479-964C-AF47-99DCFE4F8674}" dt="2020-02-10T17:32:34.397" v="265" actId="1076"/>
          <ac:picMkLst>
            <pc:docMk/>
            <pc:sldMk cId="3168674534" sldId="519"/>
            <ac:picMk id="8" creationId="{E120AAAE-5EF2-AB49-A7AE-A0A3D9B7D853}"/>
          </ac:picMkLst>
        </pc:picChg>
        <pc:picChg chg="add del mod">
          <ac:chgData name="Donald Ferguson" userId="d4e141de-59d3-4362-b58c-ed2804aa0504" providerId="ADAL" clId="{428D1244-7479-964C-AF47-99DCFE4F8674}" dt="2020-02-10T17:28:34.339" v="142" actId="478"/>
          <ac:picMkLst>
            <pc:docMk/>
            <pc:sldMk cId="3168674534" sldId="519"/>
            <ac:picMk id="20" creationId="{045484EA-79F0-3645-874A-397D0B7E2C60}"/>
          </ac:picMkLst>
        </pc:picChg>
        <pc:picChg chg="add mod">
          <ac:chgData name="Donald Ferguson" userId="d4e141de-59d3-4362-b58c-ed2804aa0504" providerId="ADAL" clId="{428D1244-7479-964C-AF47-99DCFE4F8674}" dt="2020-02-10T17:32:30.250" v="264" actId="167"/>
          <ac:picMkLst>
            <pc:docMk/>
            <pc:sldMk cId="3168674534" sldId="519"/>
            <ac:picMk id="24" creationId="{BD293279-6804-9D42-8D7E-323E6FA86F48}"/>
          </ac:picMkLst>
        </pc:picChg>
        <pc:picChg chg="add mod">
          <ac:chgData name="Donald Ferguson" userId="d4e141de-59d3-4362-b58c-ed2804aa0504" providerId="ADAL" clId="{428D1244-7479-964C-AF47-99DCFE4F8674}" dt="2020-02-10T17:32:37.892" v="267" actId="1076"/>
          <ac:picMkLst>
            <pc:docMk/>
            <pc:sldMk cId="3168674534" sldId="519"/>
            <ac:picMk id="25" creationId="{39352705-48A0-7B40-88E6-2F8E6FCD4E23}"/>
          </ac:picMkLst>
        </pc:picChg>
      </pc:sldChg>
      <pc:sldChg chg="add ord">
        <pc:chgData name="Donald Ferguson" userId="d4e141de-59d3-4362-b58c-ed2804aa0504" providerId="ADAL" clId="{428D1244-7479-964C-AF47-99DCFE4F8674}" dt="2020-02-12T17:05:09.008" v="378"/>
        <pc:sldMkLst>
          <pc:docMk/>
          <pc:sldMk cId="1762955317" sldId="520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3828915723" sldId="521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239200641" sldId="522"/>
        </pc:sldMkLst>
      </pc:sldChg>
      <pc:sldChg chg="add">
        <pc:chgData name="Donald Ferguson" userId="d4e141de-59d3-4362-b58c-ed2804aa0504" providerId="ADAL" clId="{428D1244-7479-964C-AF47-99DCFE4F8674}" dt="2020-02-12T17:11:38.155" v="381"/>
        <pc:sldMkLst>
          <pc:docMk/>
          <pc:sldMk cId="906588128" sldId="523"/>
        </pc:sldMkLst>
      </pc:sldChg>
      <pc:sldChg chg="add">
        <pc:chgData name="Donald Ferguson" userId="d4e141de-59d3-4362-b58c-ed2804aa0504" providerId="ADAL" clId="{428D1244-7479-964C-AF47-99DCFE4F8674}" dt="2020-02-13T15:12:47.823" v="391"/>
        <pc:sldMkLst>
          <pc:docMk/>
          <pc:sldMk cId="1056211239" sldId="524"/>
        </pc:sldMkLst>
      </pc:sldChg>
      <pc:sldChg chg="addSp delSp modSp add">
        <pc:chgData name="Donald Ferguson" userId="d4e141de-59d3-4362-b58c-ed2804aa0504" providerId="ADAL" clId="{428D1244-7479-964C-AF47-99DCFE4F8674}" dt="2020-02-13T15:17:16.795" v="450" actId="20577"/>
        <pc:sldMkLst>
          <pc:docMk/>
          <pc:sldMk cId="102447887" sldId="525"/>
        </pc:sldMkLst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4" creationId="{998279D6-FD9A-8D42-87B9-CFD00E50412F}"/>
          </ac:spMkLst>
        </pc:spChg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5" creationId="{CE748902-D82D-E940-A222-F51AA7DF66EA}"/>
          </ac:spMkLst>
        </pc:spChg>
        <pc:spChg chg="add mod">
          <ac:chgData name="Donald Ferguson" userId="d4e141de-59d3-4362-b58c-ed2804aa0504" providerId="ADAL" clId="{428D1244-7479-964C-AF47-99DCFE4F8674}" dt="2020-02-13T15:17:07.284" v="441" actId="1076"/>
          <ac:spMkLst>
            <pc:docMk/>
            <pc:sldMk cId="102447887" sldId="525"/>
            <ac:spMk id="9" creationId="{830F0AD2-98A0-AD45-A110-26885E709695}"/>
          </ac:spMkLst>
        </pc:spChg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11" creationId="{F64CCFB5-56CC-0148-8970-F4D6EADCB59C}"/>
          </ac:spMkLst>
        </pc:spChg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12" creationId="{0B13D893-C38A-F44E-B041-DCB1F46E124E}"/>
          </ac:spMkLst>
        </pc:spChg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13" creationId="{9DAB42C3-1976-0C4B-B959-0B74B80F3C7B}"/>
          </ac:spMkLst>
        </pc:spChg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14" creationId="{8CF13680-9282-754A-9421-8D7939A89053}"/>
          </ac:spMkLst>
        </pc:spChg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15" creationId="{C82F2152-81BA-7942-9A12-B6E6F7D0EBD6}"/>
          </ac:spMkLst>
        </pc:spChg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16" creationId="{4D53860C-49F5-3B42-AC5B-D469E9A3484C}"/>
          </ac:spMkLst>
        </pc:spChg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17" creationId="{D80A5D58-9ECB-A342-A672-9C298F08CF73}"/>
          </ac:spMkLst>
        </pc:spChg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19" creationId="{145A2A1A-5258-5342-982B-6C9F8FDF4B70}"/>
          </ac:spMkLst>
        </pc:spChg>
        <pc:spChg chg="add mod">
          <ac:chgData name="Donald Ferguson" userId="d4e141de-59d3-4362-b58c-ed2804aa0504" providerId="ADAL" clId="{428D1244-7479-964C-AF47-99DCFE4F8674}" dt="2020-02-13T15:17:16.795" v="450" actId="20577"/>
          <ac:spMkLst>
            <pc:docMk/>
            <pc:sldMk cId="102447887" sldId="525"/>
            <ac:spMk id="20" creationId="{6C57BD51-AF59-0245-9053-A172C3839A7F}"/>
          </ac:spMkLst>
        </pc:spChg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21" creationId="{0A1533A5-17C5-2247-802F-155419EEEFA1}"/>
          </ac:spMkLst>
        </pc:spChg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22" creationId="{0A048C22-8D73-644C-B6A2-15E89EF77232}"/>
          </ac:spMkLst>
        </pc:spChg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23" creationId="{25162575-7217-6A45-AA6A-D08265799DBC}"/>
          </ac:spMkLst>
        </pc:spChg>
        <pc:spChg chg="del">
          <ac:chgData name="Donald Ferguson" userId="d4e141de-59d3-4362-b58c-ed2804aa0504" providerId="ADAL" clId="{428D1244-7479-964C-AF47-99DCFE4F8674}" dt="2020-02-13T15:13:22.521" v="409" actId="478"/>
          <ac:spMkLst>
            <pc:docMk/>
            <pc:sldMk cId="102447887" sldId="525"/>
            <ac:spMk id="26" creationId="{0E56F7F4-C466-7048-8352-4C7309A991A2}"/>
          </ac:spMkLst>
        </pc:spChg>
        <pc:spChg chg="mod">
          <ac:chgData name="Donald Ferguson" userId="d4e141de-59d3-4362-b58c-ed2804aa0504" providerId="ADAL" clId="{428D1244-7479-964C-AF47-99DCFE4F8674}" dt="2020-02-13T15:13:18.110" v="408" actId="20577"/>
          <ac:spMkLst>
            <pc:docMk/>
            <pc:sldMk cId="102447887" sldId="525"/>
            <ac:spMk id="33794" creationId="{2D8A47D8-DB33-E34B-A433-FC79FD290EAE}"/>
          </ac:spMkLst>
        </pc:spChg>
        <pc:picChg chg="del">
          <ac:chgData name="Donald Ferguson" userId="d4e141de-59d3-4362-b58c-ed2804aa0504" providerId="ADAL" clId="{428D1244-7479-964C-AF47-99DCFE4F8674}" dt="2020-02-13T15:13:22.521" v="409" actId="478"/>
          <ac:picMkLst>
            <pc:docMk/>
            <pc:sldMk cId="102447887" sldId="525"/>
            <ac:picMk id="2" creationId="{5F8B7DDF-5965-B54A-93D3-441E4A19D93A}"/>
          </ac:picMkLst>
        </pc:picChg>
        <pc:picChg chg="del">
          <ac:chgData name="Donald Ferguson" userId="d4e141de-59d3-4362-b58c-ed2804aa0504" providerId="ADAL" clId="{428D1244-7479-964C-AF47-99DCFE4F8674}" dt="2020-02-13T15:13:22.521" v="409" actId="478"/>
          <ac:picMkLst>
            <pc:docMk/>
            <pc:sldMk cId="102447887" sldId="525"/>
            <ac:picMk id="3" creationId="{CA26F767-FA69-F84E-B69A-4559AE9DD686}"/>
          </ac:picMkLst>
        </pc:picChg>
        <pc:picChg chg="add mod">
          <ac:chgData name="Donald Ferguson" userId="d4e141de-59d3-4362-b58c-ed2804aa0504" providerId="ADAL" clId="{428D1244-7479-964C-AF47-99DCFE4F8674}" dt="2020-02-13T15:17:04.200" v="440" actId="1076"/>
          <ac:picMkLst>
            <pc:docMk/>
            <pc:sldMk cId="102447887" sldId="525"/>
            <ac:picMk id="6" creationId="{DB9363AF-FC09-C74B-A069-BCCC654E5955}"/>
          </ac:picMkLst>
        </pc:picChg>
        <pc:picChg chg="del">
          <ac:chgData name="Donald Ferguson" userId="d4e141de-59d3-4362-b58c-ed2804aa0504" providerId="ADAL" clId="{428D1244-7479-964C-AF47-99DCFE4F8674}" dt="2020-02-13T15:13:22.521" v="409" actId="478"/>
          <ac:picMkLst>
            <pc:docMk/>
            <pc:sldMk cId="102447887" sldId="525"/>
            <ac:picMk id="8" creationId="{E120AAAE-5EF2-AB49-A7AE-A0A3D9B7D853}"/>
          </ac:picMkLst>
        </pc:picChg>
        <pc:picChg chg="add mod">
          <ac:chgData name="Donald Ferguson" userId="d4e141de-59d3-4362-b58c-ed2804aa0504" providerId="ADAL" clId="{428D1244-7479-964C-AF47-99DCFE4F8674}" dt="2020-02-13T15:16:49.597" v="438" actId="1076"/>
          <ac:picMkLst>
            <pc:docMk/>
            <pc:sldMk cId="102447887" sldId="525"/>
            <ac:picMk id="18" creationId="{C3C7CC1E-B1EF-0343-97F0-7755CD442A14}"/>
          </ac:picMkLst>
        </pc:picChg>
        <pc:picChg chg="del">
          <ac:chgData name="Donald Ferguson" userId="d4e141de-59d3-4362-b58c-ed2804aa0504" providerId="ADAL" clId="{428D1244-7479-964C-AF47-99DCFE4F8674}" dt="2020-02-13T15:13:24.894" v="410" actId="478"/>
          <ac:picMkLst>
            <pc:docMk/>
            <pc:sldMk cId="102447887" sldId="525"/>
            <ac:picMk id="24" creationId="{BD293279-6804-9D42-8D7E-323E6FA86F48}"/>
          </ac:picMkLst>
        </pc:picChg>
        <pc:picChg chg="del">
          <ac:chgData name="Donald Ferguson" userId="d4e141de-59d3-4362-b58c-ed2804aa0504" providerId="ADAL" clId="{428D1244-7479-964C-AF47-99DCFE4F8674}" dt="2020-02-13T15:13:22.521" v="409" actId="478"/>
          <ac:picMkLst>
            <pc:docMk/>
            <pc:sldMk cId="102447887" sldId="525"/>
            <ac:picMk id="25" creationId="{39352705-48A0-7B40-88E6-2F8E6FCD4E23}"/>
          </ac:picMkLst>
        </pc:picChg>
      </pc:sldChg>
      <pc:sldChg chg="addSp delSp add del">
        <pc:chgData name="Donald Ferguson" userId="d4e141de-59d3-4362-b58c-ed2804aa0504" providerId="ADAL" clId="{428D1244-7479-964C-AF47-99DCFE4F8674}" dt="2020-02-13T17:29:50.973" v="456"/>
        <pc:sldMkLst>
          <pc:docMk/>
          <pc:sldMk cId="1453546990" sldId="526"/>
        </pc:sldMkLst>
        <pc:spChg chg="add del">
          <ac:chgData name="Donald Ferguson" userId="d4e141de-59d3-4362-b58c-ed2804aa0504" providerId="ADAL" clId="{428D1244-7479-964C-AF47-99DCFE4F8674}" dt="2020-02-13T17:29:48.260" v="455" actId="478"/>
          <ac:spMkLst>
            <pc:docMk/>
            <pc:sldMk cId="1453546990" sldId="526"/>
            <ac:spMk id="4" creationId="{998279D6-FD9A-8D42-87B9-CFD00E50412F}"/>
          </ac:spMkLst>
        </pc:spChg>
        <pc:spChg chg="add del">
          <ac:chgData name="Donald Ferguson" userId="d4e141de-59d3-4362-b58c-ed2804aa0504" providerId="ADAL" clId="{428D1244-7479-964C-AF47-99DCFE4F8674}" dt="2020-02-13T17:29:48.260" v="455" actId="478"/>
          <ac:spMkLst>
            <pc:docMk/>
            <pc:sldMk cId="1453546990" sldId="526"/>
            <ac:spMk id="5" creationId="{CE748902-D82D-E940-A222-F51AA7DF66EA}"/>
          </ac:spMkLst>
        </pc:spChg>
        <pc:spChg chg="add del">
          <ac:chgData name="Donald Ferguson" userId="d4e141de-59d3-4362-b58c-ed2804aa0504" providerId="ADAL" clId="{428D1244-7479-964C-AF47-99DCFE4F8674}" dt="2020-02-13T17:29:48.260" v="455" actId="478"/>
          <ac:spMkLst>
            <pc:docMk/>
            <pc:sldMk cId="1453546990" sldId="526"/>
            <ac:spMk id="6" creationId="{67F3EE41-91FF-DC48-9459-E9AED30FC46F}"/>
          </ac:spMkLst>
        </pc:spChg>
        <pc:spChg chg="add del">
          <ac:chgData name="Donald Ferguson" userId="d4e141de-59d3-4362-b58c-ed2804aa0504" providerId="ADAL" clId="{428D1244-7479-964C-AF47-99DCFE4F8674}" dt="2020-02-13T17:29:48.260" v="455" actId="478"/>
          <ac:spMkLst>
            <pc:docMk/>
            <pc:sldMk cId="1453546990" sldId="526"/>
            <ac:spMk id="9" creationId="{BEE7BD1B-6059-F44A-9C74-686D5A719BE4}"/>
          </ac:spMkLst>
        </pc:spChg>
        <pc:spChg chg="add del">
          <ac:chgData name="Donald Ferguson" userId="d4e141de-59d3-4362-b58c-ed2804aa0504" providerId="ADAL" clId="{428D1244-7479-964C-AF47-99DCFE4F8674}" dt="2020-02-13T17:29:48.260" v="455" actId="478"/>
          <ac:spMkLst>
            <pc:docMk/>
            <pc:sldMk cId="1453546990" sldId="526"/>
            <ac:spMk id="11" creationId="{F64CCFB5-56CC-0148-8970-F4D6EADCB59C}"/>
          </ac:spMkLst>
        </pc:spChg>
        <pc:spChg chg="add del">
          <ac:chgData name="Donald Ferguson" userId="d4e141de-59d3-4362-b58c-ed2804aa0504" providerId="ADAL" clId="{428D1244-7479-964C-AF47-99DCFE4F8674}" dt="2020-02-13T17:29:48.260" v="455" actId="478"/>
          <ac:spMkLst>
            <pc:docMk/>
            <pc:sldMk cId="1453546990" sldId="526"/>
            <ac:spMk id="12" creationId="{0B13D893-C38A-F44E-B041-DCB1F46E124E}"/>
          </ac:spMkLst>
        </pc:spChg>
        <pc:spChg chg="add del">
          <ac:chgData name="Donald Ferguson" userId="d4e141de-59d3-4362-b58c-ed2804aa0504" providerId="ADAL" clId="{428D1244-7479-964C-AF47-99DCFE4F8674}" dt="2020-02-13T17:29:48.260" v="455" actId="478"/>
          <ac:spMkLst>
            <pc:docMk/>
            <pc:sldMk cId="1453546990" sldId="526"/>
            <ac:spMk id="13" creationId="{9DAB42C3-1976-0C4B-B959-0B74B80F3C7B}"/>
          </ac:spMkLst>
        </pc:spChg>
        <pc:spChg chg="add del">
          <ac:chgData name="Donald Ferguson" userId="d4e141de-59d3-4362-b58c-ed2804aa0504" providerId="ADAL" clId="{428D1244-7479-964C-AF47-99DCFE4F8674}" dt="2020-02-13T17:29:48.260" v="455" actId="478"/>
          <ac:spMkLst>
            <pc:docMk/>
            <pc:sldMk cId="1453546990" sldId="526"/>
            <ac:spMk id="16" creationId="{4D53860C-49F5-3B42-AC5B-D469E9A3484C}"/>
          </ac:spMkLst>
        </pc:spChg>
        <pc:picChg chg="add del">
          <ac:chgData name="Donald Ferguson" userId="d4e141de-59d3-4362-b58c-ed2804aa0504" providerId="ADAL" clId="{428D1244-7479-964C-AF47-99DCFE4F8674}" dt="2020-02-13T17:29:46.126" v="454" actId="478"/>
          <ac:picMkLst>
            <pc:docMk/>
            <pc:sldMk cId="1453546990" sldId="526"/>
            <ac:picMk id="2" creationId="{4085BE04-B944-4844-B989-B185C28E954E}"/>
          </ac:picMkLst>
        </pc:picChg>
      </pc:sldChg>
      <pc:sldChg chg="addSp delSp modSp add">
        <pc:chgData name="Donald Ferguson" userId="d4e141de-59d3-4362-b58c-ed2804aa0504" providerId="ADAL" clId="{428D1244-7479-964C-AF47-99DCFE4F8674}" dt="2020-02-13T17:31:55.544" v="496" actId="14100"/>
        <pc:sldMkLst>
          <pc:docMk/>
          <pc:sldMk cId="2770242004" sldId="526"/>
        </pc:sldMkLst>
        <pc:spChg chg="del">
          <ac:chgData name="Donald Ferguson" userId="d4e141de-59d3-4362-b58c-ed2804aa0504" providerId="ADAL" clId="{428D1244-7479-964C-AF47-99DCFE4F8674}" dt="2020-02-13T17:30:02.625" v="459" actId="478"/>
          <ac:spMkLst>
            <pc:docMk/>
            <pc:sldMk cId="2770242004" sldId="526"/>
            <ac:spMk id="4" creationId="{998279D6-FD9A-8D42-87B9-CFD00E50412F}"/>
          </ac:spMkLst>
        </pc:spChg>
        <pc:spChg chg="del">
          <ac:chgData name="Donald Ferguson" userId="d4e141de-59d3-4362-b58c-ed2804aa0504" providerId="ADAL" clId="{428D1244-7479-964C-AF47-99DCFE4F8674}" dt="2020-02-13T17:30:02.625" v="459" actId="478"/>
          <ac:spMkLst>
            <pc:docMk/>
            <pc:sldMk cId="2770242004" sldId="526"/>
            <ac:spMk id="5" creationId="{CE748902-D82D-E940-A222-F51AA7DF66EA}"/>
          </ac:spMkLst>
        </pc:spChg>
        <pc:spChg chg="del">
          <ac:chgData name="Donald Ferguson" userId="d4e141de-59d3-4362-b58c-ed2804aa0504" providerId="ADAL" clId="{428D1244-7479-964C-AF47-99DCFE4F8674}" dt="2020-02-13T17:30:02.625" v="459" actId="478"/>
          <ac:spMkLst>
            <pc:docMk/>
            <pc:sldMk cId="2770242004" sldId="526"/>
            <ac:spMk id="6" creationId="{67F3EE41-91FF-DC48-9459-E9AED30FC46F}"/>
          </ac:spMkLst>
        </pc:spChg>
        <pc:spChg chg="del">
          <ac:chgData name="Donald Ferguson" userId="d4e141de-59d3-4362-b58c-ed2804aa0504" providerId="ADAL" clId="{428D1244-7479-964C-AF47-99DCFE4F8674}" dt="2020-02-13T17:30:02.625" v="459" actId="478"/>
          <ac:spMkLst>
            <pc:docMk/>
            <pc:sldMk cId="2770242004" sldId="526"/>
            <ac:spMk id="9" creationId="{BEE7BD1B-6059-F44A-9C74-686D5A719BE4}"/>
          </ac:spMkLst>
        </pc:spChg>
        <pc:spChg chg="del">
          <ac:chgData name="Donald Ferguson" userId="d4e141de-59d3-4362-b58c-ed2804aa0504" providerId="ADAL" clId="{428D1244-7479-964C-AF47-99DCFE4F8674}" dt="2020-02-13T17:30:02.625" v="459" actId="478"/>
          <ac:spMkLst>
            <pc:docMk/>
            <pc:sldMk cId="2770242004" sldId="526"/>
            <ac:spMk id="11" creationId="{F64CCFB5-56CC-0148-8970-F4D6EADCB59C}"/>
          </ac:spMkLst>
        </pc:spChg>
        <pc:spChg chg="del">
          <ac:chgData name="Donald Ferguson" userId="d4e141de-59d3-4362-b58c-ed2804aa0504" providerId="ADAL" clId="{428D1244-7479-964C-AF47-99DCFE4F8674}" dt="2020-02-13T17:30:02.625" v="459" actId="478"/>
          <ac:spMkLst>
            <pc:docMk/>
            <pc:sldMk cId="2770242004" sldId="526"/>
            <ac:spMk id="12" creationId="{0B13D893-C38A-F44E-B041-DCB1F46E124E}"/>
          </ac:spMkLst>
        </pc:spChg>
        <pc:spChg chg="del">
          <ac:chgData name="Donald Ferguson" userId="d4e141de-59d3-4362-b58c-ed2804aa0504" providerId="ADAL" clId="{428D1244-7479-964C-AF47-99DCFE4F8674}" dt="2020-02-13T17:30:02.625" v="459" actId="478"/>
          <ac:spMkLst>
            <pc:docMk/>
            <pc:sldMk cId="2770242004" sldId="526"/>
            <ac:spMk id="13" creationId="{9DAB42C3-1976-0C4B-B959-0B74B80F3C7B}"/>
          </ac:spMkLst>
        </pc:spChg>
        <pc:spChg chg="del">
          <ac:chgData name="Donald Ferguson" userId="d4e141de-59d3-4362-b58c-ed2804aa0504" providerId="ADAL" clId="{428D1244-7479-964C-AF47-99DCFE4F8674}" dt="2020-02-13T17:30:02.625" v="459" actId="478"/>
          <ac:spMkLst>
            <pc:docMk/>
            <pc:sldMk cId="2770242004" sldId="526"/>
            <ac:spMk id="16" creationId="{4D53860C-49F5-3B42-AC5B-D469E9A3484C}"/>
          </ac:spMkLst>
        </pc:spChg>
        <pc:spChg chg="del">
          <ac:chgData name="Donald Ferguson" userId="d4e141de-59d3-4362-b58c-ed2804aa0504" providerId="ADAL" clId="{428D1244-7479-964C-AF47-99DCFE4F8674}" dt="2020-02-13T17:30:10.050" v="460" actId="478"/>
          <ac:spMkLst>
            <pc:docMk/>
            <pc:sldMk cId="2770242004" sldId="526"/>
            <ac:spMk id="18" creationId="{C76781EA-7171-8846-8EE8-F3105A169415}"/>
          </ac:spMkLst>
        </pc:spChg>
        <pc:spChg chg="mod">
          <ac:chgData name="Donald Ferguson" userId="d4e141de-59d3-4362-b58c-ed2804aa0504" providerId="ADAL" clId="{428D1244-7479-964C-AF47-99DCFE4F8674}" dt="2020-02-13T17:30:24.737" v="488" actId="20577"/>
          <ac:spMkLst>
            <pc:docMk/>
            <pc:sldMk cId="2770242004" sldId="526"/>
            <ac:spMk id="33794" creationId="{2D8A47D8-DB33-E34B-A433-FC79FD290EAE}"/>
          </ac:spMkLst>
        </pc:spChg>
        <pc:picChg chg="del">
          <ac:chgData name="Donald Ferguson" userId="d4e141de-59d3-4362-b58c-ed2804aa0504" providerId="ADAL" clId="{428D1244-7479-964C-AF47-99DCFE4F8674}" dt="2020-02-13T17:29:58.426" v="458" actId="478"/>
          <ac:picMkLst>
            <pc:docMk/>
            <pc:sldMk cId="2770242004" sldId="526"/>
            <ac:picMk id="2" creationId="{4085BE04-B944-4844-B989-B185C28E954E}"/>
          </ac:picMkLst>
        </pc:picChg>
        <pc:picChg chg="add mod">
          <ac:chgData name="Donald Ferguson" userId="d4e141de-59d3-4362-b58c-ed2804aa0504" providerId="ADAL" clId="{428D1244-7479-964C-AF47-99DCFE4F8674}" dt="2020-02-13T17:31:31.942" v="493" actId="1076"/>
          <ac:picMkLst>
            <pc:docMk/>
            <pc:sldMk cId="2770242004" sldId="526"/>
            <ac:picMk id="3" creationId="{38D0232E-2C9B-FE4E-BC25-06B2FA9D8DCD}"/>
          </ac:picMkLst>
        </pc:picChg>
        <pc:picChg chg="add mod">
          <ac:chgData name="Donald Ferguson" userId="d4e141de-59d3-4362-b58c-ed2804aa0504" providerId="ADAL" clId="{428D1244-7479-964C-AF47-99DCFE4F8674}" dt="2020-02-13T17:31:55.544" v="496" actId="14100"/>
          <ac:picMkLst>
            <pc:docMk/>
            <pc:sldMk cId="2770242004" sldId="526"/>
            <ac:picMk id="8" creationId="{5A5C1783-E099-CB49-9A1B-A08D82396EDB}"/>
          </ac:picMkLst>
        </pc:picChg>
      </pc:sldChg>
      <pc:sldChg chg="addSp delSp modSp add">
        <pc:chgData name="Donald Ferguson" userId="d4e141de-59d3-4362-b58c-ed2804aa0504" providerId="ADAL" clId="{428D1244-7479-964C-AF47-99DCFE4F8674}" dt="2020-02-13T17:37:21.634" v="563" actId="1076"/>
        <pc:sldMkLst>
          <pc:docMk/>
          <pc:sldMk cId="1588632664" sldId="527"/>
        </pc:sldMkLst>
        <pc:spChg chg="add mod">
          <ac:chgData name="Donald Ferguson" userId="d4e141de-59d3-4362-b58c-ed2804aa0504" providerId="ADAL" clId="{428D1244-7479-964C-AF47-99DCFE4F8674}" dt="2020-02-13T17:34:30.416" v="543" actId="1076"/>
          <ac:spMkLst>
            <pc:docMk/>
            <pc:sldMk cId="1588632664" sldId="527"/>
            <ac:spMk id="6" creationId="{EDDA281F-7D40-0E43-80E5-51E7054FFD8F}"/>
          </ac:spMkLst>
        </pc:spChg>
        <pc:spChg chg="add mod">
          <ac:chgData name="Donald Ferguson" userId="d4e141de-59d3-4362-b58c-ed2804aa0504" providerId="ADAL" clId="{428D1244-7479-964C-AF47-99DCFE4F8674}" dt="2020-02-13T17:37:21.634" v="563" actId="1076"/>
          <ac:spMkLst>
            <pc:docMk/>
            <pc:sldMk cId="1588632664" sldId="527"/>
            <ac:spMk id="9" creationId="{E6276EF8-9629-4D44-BCB8-1CFE858E6CFB}"/>
          </ac:spMkLst>
        </pc:spChg>
        <pc:spChg chg="add mod">
          <ac:chgData name="Donald Ferguson" userId="d4e141de-59d3-4362-b58c-ed2804aa0504" providerId="ADAL" clId="{428D1244-7479-964C-AF47-99DCFE4F8674}" dt="2020-02-13T17:34:38.240" v="548" actId="20577"/>
          <ac:spMkLst>
            <pc:docMk/>
            <pc:sldMk cId="1588632664" sldId="527"/>
            <ac:spMk id="13" creationId="{AA74DBB1-A6FF-EE4B-A9EF-077CD93F56FC}"/>
          </ac:spMkLst>
        </pc:spChg>
        <pc:spChg chg="add mod">
          <ac:chgData name="Donald Ferguson" userId="d4e141de-59d3-4362-b58c-ed2804aa0504" providerId="ADAL" clId="{428D1244-7479-964C-AF47-99DCFE4F8674}" dt="2020-02-13T17:36:53.957" v="557" actId="1076"/>
          <ac:spMkLst>
            <pc:docMk/>
            <pc:sldMk cId="1588632664" sldId="527"/>
            <ac:spMk id="14" creationId="{7E202546-50A9-2C4F-BFFC-D6193636936A}"/>
          </ac:spMkLst>
        </pc:spChg>
        <pc:spChg chg="mod">
          <ac:chgData name="Donald Ferguson" userId="d4e141de-59d3-4362-b58c-ed2804aa0504" providerId="ADAL" clId="{428D1244-7479-964C-AF47-99DCFE4F8674}" dt="2020-02-13T17:32:39.423" v="521" actId="20577"/>
          <ac:spMkLst>
            <pc:docMk/>
            <pc:sldMk cId="1588632664" sldId="527"/>
            <ac:spMk id="33794" creationId="{2D8A47D8-DB33-E34B-A433-FC79FD290EAE}"/>
          </ac:spMkLst>
        </pc:spChg>
        <pc:picChg chg="add mod">
          <ac:chgData name="Donald Ferguson" userId="d4e141de-59d3-4362-b58c-ed2804aa0504" providerId="ADAL" clId="{428D1244-7479-964C-AF47-99DCFE4F8674}" dt="2020-02-13T17:33:17.929" v="523" actId="1076"/>
          <ac:picMkLst>
            <pc:docMk/>
            <pc:sldMk cId="1588632664" sldId="527"/>
            <ac:picMk id="2" creationId="{55CD8196-1EFD-FD4F-98B9-A6CDE77D19BB}"/>
          </ac:picMkLst>
        </pc:picChg>
        <pc:picChg chg="del">
          <ac:chgData name="Donald Ferguson" userId="d4e141de-59d3-4362-b58c-ed2804aa0504" providerId="ADAL" clId="{428D1244-7479-964C-AF47-99DCFE4F8674}" dt="2020-02-13T17:32:29.342" v="498" actId="478"/>
          <ac:picMkLst>
            <pc:docMk/>
            <pc:sldMk cId="1588632664" sldId="527"/>
            <ac:picMk id="3" creationId="{38D0232E-2C9B-FE4E-BC25-06B2FA9D8DCD}"/>
          </ac:picMkLst>
        </pc:picChg>
        <pc:picChg chg="add mod">
          <ac:chgData name="Donald Ferguson" userId="d4e141de-59d3-4362-b58c-ed2804aa0504" providerId="ADAL" clId="{428D1244-7479-964C-AF47-99DCFE4F8674}" dt="2020-02-13T17:34:09.545" v="531" actId="1076"/>
          <ac:picMkLst>
            <pc:docMk/>
            <pc:sldMk cId="1588632664" sldId="527"/>
            <ac:picMk id="4" creationId="{DF5DFB7B-0240-2B41-87CB-352F31A2FCD0}"/>
          </ac:picMkLst>
        </pc:picChg>
        <pc:picChg chg="add mod">
          <ac:chgData name="Donald Ferguson" userId="d4e141de-59d3-4362-b58c-ed2804aa0504" providerId="ADAL" clId="{428D1244-7479-964C-AF47-99DCFE4F8674}" dt="2020-02-13T17:37:15.021" v="562" actId="1076"/>
          <ac:picMkLst>
            <pc:docMk/>
            <pc:sldMk cId="1588632664" sldId="527"/>
            <ac:picMk id="5" creationId="{22517A75-5D55-A946-8F45-5C64D99B131F}"/>
          </ac:picMkLst>
        </pc:picChg>
        <pc:picChg chg="del">
          <ac:chgData name="Donald Ferguson" userId="d4e141de-59d3-4362-b58c-ed2804aa0504" providerId="ADAL" clId="{428D1244-7479-964C-AF47-99DCFE4F8674}" dt="2020-02-13T17:32:31.532" v="499" actId="478"/>
          <ac:picMkLst>
            <pc:docMk/>
            <pc:sldMk cId="1588632664" sldId="527"/>
            <ac:picMk id="8" creationId="{5A5C1783-E099-CB49-9A1B-A08D82396EDB}"/>
          </ac:picMkLst>
        </pc:picChg>
      </pc:sldChg>
      <pc:sldChg chg="add">
        <pc:chgData name="Donald Ferguson" userId="d4e141de-59d3-4362-b58c-ed2804aa0504" providerId="ADAL" clId="{428D1244-7479-964C-AF47-99DCFE4F8674}" dt="2020-02-14T10:14:29.237" v="564"/>
        <pc:sldMkLst>
          <pc:docMk/>
          <pc:sldMk cId="1562588123" sldId="528"/>
        </pc:sldMkLst>
      </pc:sldChg>
      <pc:sldChg chg="add">
        <pc:chgData name="Donald Ferguson" userId="d4e141de-59d3-4362-b58c-ed2804aa0504" providerId="ADAL" clId="{428D1244-7479-964C-AF47-99DCFE4F8674}" dt="2020-02-14T10:14:29.237" v="564"/>
        <pc:sldMkLst>
          <pc:docMk/>
          <pc:sldMk cId="79805489" sldId="529"/>
        </pc:sldMkLst>
      </pc:sldChg>
      <pc:sldChg chg="add">
        <pc:chgData name="Donald Ferguson" userId="d4e141de-59d3-4362-b58c-ed2804aa0504" providerId="ADAL" clId="{428D1244-7479-964C-AF47-99DCFE4F8674}" dt="2020-02-14T10:14:29.237" v="564"/>
        <pc:sldMkLst>
          <pc:docMk/>
          <pc:sldMk cId="2556757676" sldId="530"/>
        </pc:sldMkLst>
      </pc:sldChg>
      <pc:sldChg chg="add">
        <pc:chgData name="Donald Ferguson" userId="d4e141de-59d3-4362-b58c-ed2804aa0504" providerId="ADAL" clId="{428D1244-7479-964C-AF47-99DCFE4F8674}" dt="2020-02-14T10:14:29.237" v="564"/>
        <pc:sldMkLst>
          <pc:docMk/>
          <pc:sldMk cId="3505609767" sldId="531"/>
        </pc:sldMkLst>
      </pc:sldChg>
      <pc:sldChg chg="add">
        <pc:chgData name="Donald Ferguson" userId="d4e141de-59d3-4362-b58c-ed2804aa0504" providerId="ADAL" clId="{428D1244-7479-964C-AF47-99DCFE4F8674}" dt="2020-02-14T10:14:29.237" v="564"/>
        <pc:sldMkLst>
          <pc:docMk/>
          <pc:sldMk cId="1991738153" sldId="532"/>
        </pc:sldMkLst>
      </pc:sldChg>
      <pc:sldChg chg="add">
        <pc:chgData name="Donald Ferguson" userId="d4e141de-59d3-4362-b58c-ed2804aa0504" providerId="ADAL" clId="{428D1244-7479-964C-AF47-99DCFE4F8674}" dt="2020-02-14T10:14:29.237" v="564"/>
        <pc:sldMkLst>
          <pc:docMk/>
          <pc:sldMk cId="1656015818" sldId="533"/>
        </pc:sldMkLst>
      </pc:sldChg>
      <pc:sldChg chg="add del">
        <pc:chgData name="Donald Ferguson" userId="d4e141de-59d3-4362-b58c-ed2804aa0504" providerId="ADAL" clId="{428D1244-7479-964C-AF47-99DCFE4F8674}" dt="2020-02-14T10:25:24.181" v="724" actId="2696"/>
        <pc:sldMkLst>
          <pc:docMk/>
          <pc:sldMk cId="389497345" sldId="534"/>
        </pc:sldMkLst>
      </pc:sldChg>
      <pc:sldChg chg="add">
        <pc:chgData name="Donald Ferguson" userId="d4e141de-59d3-4362-b58c-ed2804aa0504" providerId="ADAL" clId="{428D1244-7479-964C-AF47-99DCFE4F8674}" dt="2020-02-14T10:25:31.898" v="725"/>
        <pc:sldMkLst>
          <pc:docMk/>
          <pc:sldMk cId="1473841037" sldId="534"/>
        </pc:sldMkLst>
      </pc:sldChg>
      <pc:sldChg chg="addSp delSp modSp add">
        <pc:chgData name="Donald Ferguson" userId="d4e141de-59d3-4362-b58c-ed2804aa0504" providerId="ADAL" clId="{428D1244-7479-964C-AF47-99DCFE4F8674}" dt="2020-02-14T10:23:24.957" v="723" actId="403"/>
        <pc:sldMkLst>
          <pc:docMk/>
          <pc:sldMk cId="474827005" sldId="535"/>
        </pc:sldMkLst>
        <pc:spChg chg="add mod">
          <ac:chgData name="Donald Ferguson" userId="d4e141de-59d3-4362-b58c-ed2804aa0504" providerId="ADAL" clId="{428D1244-7479-964C-AF47-99DCFE4F8674}" dt="2020-02-14T10:23:24.957" v="723" actId="403"/>
          <ac:spMkLst>
            <pc:docMk/>
            <pc:sldMk cId="474827005" sldId="535"/>
            <ac:spMk id="2" creationId="{877A4A4C-4A03-E740-A6F8-AC58676406D1}"/>
          </ac:spMkLst>
        </pc:spChg>
        <pc:picChg chg="del mod">
          <ac:chgData name="Donald Ferguson" userId="d4e141de-59d3-4362-b58c-ed2804aa0504" providerId="ADAL" clId="{428D1244-7479-964C-AF47-99DCFE4F8674}" dt="2020-02-14T10:22:17.814" v="669" actId="478"/>
          <ac:picMkLst>
            <pc:docMk/>
            <pc:sldMk cId="474827005" sldId="535"/>
            <ac:picMk id="25601" creationId="{DCA0F86A-02D5-F844-8AE2-43F9728A3C8F}"/>
          </ac:picMkLst>
        </pc:picChg>
      </pc:sldChg>
      <pc:sldChg chg="modSp add">
        <pc:chgData name="Donald Ferguson" userId="d4e141de-59d3-4362-b58c-ed2804aa0504" providerId="ADAL" clId="{428D1244-7479-964C-AF47-99DCFE4F8674}" dt="2020-02-14T10:44:55.859" v="764" actId="20577"/>
        <pc:sldMkLst>
          <pc:docMk/>
          <pc:sldMk cId="2899565097" sldId="536"/>
        </pc:sldMkLst>
        <pc:spChg chg="mod">
          <ac:chgData name="Donald Ferguson" userId="d4e141de-59d3-4362-b58c-ed2804aa0504" providerId="ADAL" clId="{428D1244-7479-964C-AF47-99DCFE4F8674}" dt="2020-02-14T10:44:55.859" v="764" actId="20577"/>
          <ac:spMkLst>
            <pc:docMk/>
            <pc:sldMk cId="2899565097" sldId="536"/>
            <ac:spMk id="2" creationId="{877A4A4C-4A03-E740-A6F8-AC58676406D1}"/>
          </ac:spMkLst>
        </pc:spChg>
      </pc:sldChg>
      <pc:sldChg chg="addSp delSp modSp add">
        <pc:chgData name="Donald Ferguson" userId="d4e141de-59d3-4362-b58c-ed2804aa0504" providerId="ADAL" clId="{428D1244-7479-964C-AF47-99DCFE4F8674}" dt="2020-02-14T10:47:09.603" v="815" actId="14100"/>
        <pc:sldMkLst>
          <pc:docMk/>
          <pc:sldMk cId="3115500286" sldId="537"/>
        </pc:sldMkLst>
        <pc:spChg chg="del">
          <ac:chgData name="Donald Ferguson" userId="d4e141de-59d3-4362-b58c-ed2804aa0504" providerId="ADAL" clId="{428D1244-7479-964C-AF47-99DCFE4F8674}" dt="2020-02-14T10:46:23.566" v="769" actId="478"/>
          <ac:spMkLst>
            <pc:docMk/>
            <pc:sldMk cId="3115500286" sldId="537"/>
            <ac:spMk id="4" creationId="{998279D6-FD9A-8D42-87B9-CFD00E50412F}"/>
          </ac:spMkLst>
        </pc:spChg>
        <pc:spChg chg="del">
          <ac:chgData name="Donald Ferguson" userId="d4e141de-59d3-4362-b58c-ed2804aa0504" providerId="ADAL" clId="{428D1244-7479-964C-AF47-99DCFE4F8674}" dt="2020-02-14T10:46:23.566" v="769" actId="478"/>
          <ac:spMkLst>
            <pc:docMk/>
            <pc:sldMk cId="3115500286" sldId="537"/>
            <ac:spMk id="5" creationId="{CE748902-D82D-E940-A222-F51AA7DF66EA}"/>
          </ac:spMkLst>
        </pc:spChg>
        <pc:spChg chg="del">
          <ac:chgData name="Donald Ferguson" userId="d4e141de-59d3-4362-b58c-ed2804aa0504" providerId="ADAL" clId="{428D1244-7479-964C-AF47-99DCFE4F8674}" dt="2020-02-14T10:46:23.566" v="769" actId="478"/>
          <ac:spMkLst>
            <pc:docMk/>
            <pc:sldMk cId="3115500286" sldId="537"/>
            <ac:spMk id="6" creationId="{67F3EE41-91FF-DC48-9459-E9AED30FC46F}"/>
          </ac:spMkLst>
        </pc:spChg>
        <pc:spChg chg="del">
          <ac:chgData name="Donald Ferguson" userId="d4e141de-59d3-4362-b58c-ed2804aa0504" providerId="ADAL" clId="{428D1244-7479-964C-AF47-99DCFE4F8674}" dt="2020-02-14T10:46:23.566" v="769" actId="478"/>
          <ac:spMkLst>
            <pc:docMk/>
            <pc:sldMk cId="3115500286" sldId="537"/>
            <ac:spMk id="9" creationId="{BEE7BD1B-6059-F44A-9C74-686D5A719BE4}"/>
          </ac:spMkLst>
        </pc:spChg>
        <pc:spChg chg="del">
          <ac:chgData name="Donald Ferguson" userId="d4e141de-59d3-4362-b58c-ed2804aa0504" providerId="ADAL" clId="{428D1244-7479-964C-AF47-99DCFE4F8674}" dt="2020-02-14T10:46:23.566" v="769" actId="478"/>
          <ac:spMkLst>
            <pc:docMk/>
            <pc:sldMk cId="3115500286" sldId="537"/>
            <ac:spMk id="11" creationId="{F64CCFB5-56CC-0148-8970-F4D6EADCB59C}"/>
          </ac:spMkLst>
        </pc:spChg>
        <pc:spChg chg="del">
          <ac:chgData name="Donald Ferguson" userId="d4e141de-59d3-4362-b58c-ed2804aa0504" providerId="ADAL" clId="{428D1244-7479-964C-AF47-99DCFE4F8674}" dt="2020-02-14T10:46:23.566" v="769" actId="478"/>
          <ac:spMkLst>
            <pc:docMk/>
            <pc:sldMk cId="3115500286" sldId="537"/>
            <ac:spMk id="12" creationId="{0B13D893-C38A-F44E-B041-DCB1F46E124E}"/>
          </ac:spMkLst>
        </pc:spChg>
        <pc:spChg chg="del">
          <ac:chgData name="Donald Ferguson" userId="d4e141de-59d3-4362-b58c-ed2804aa0504" providerId="ADAL" clId="{428D1244-7479-964C-AF47-99DCFE4F8674}" dt="2020-02-14T10:46:23.566" v="769" actId="478"/>
          <ac:spMkLst>
            <pc:docMk/>
            <pc:sldMk cId="3115500286" sldId="537"/>
            <ac:spMk id="13" creationId="{9DAB42C3-1976-0C4B-B959-0B74B80F3C7B}"/>
          </ac:spMkLst>
        </pc:spChg>
        <pc:spChg chg="del">
          <ac:chgData name="Donald Ferguson" userId="d4e141de-59d3-4362-b58c-ed2804aa0504" providerId="ADAL" clId="{428D1244-7479-964C-AF47-99DCFE4F8674}" dt="2020-02-14T10:46:23.566" v="769" actId="478"/>
          <ac:spMkLst>
            <pc:docMk/>
            <pc:sldMk cId="3115500286" sldId="537"/>
            <ac:spMk id="16" creationId="{4D53860C-49F5-3B42-AC5B-D469E9A3484C}"/>
          </ac:spMkLst>
        </pc:spChg>
        <pc:spChg chg="del">
          <ac:chgData name="Donald Ferguson" userId="d4e141de-59d3-4362-b58c-ed2804aa0504" providerId="ADAL" clId="{428D1244-7479-964C-AF47-99DCFE4F8674}" dt="2020-02-14T10:46:27.256" v="770" actId="478"/>
          <ac:spMkLst>
            <pc:docMk/>
            <pc:sldMk cId="3115500286" sldId="537"/>
            <ac:spMk id="18" creationId="{C76781EA-7171-8846-8EE8-F3105A169415}"/>
          </ac:spMkLst>
        </pc:spChg>
        <pc:spChg chg="mod">
          <ac:chgData name="Donald Ferguson" userId="d4e141de-59d3-4362-b58c-ed2804aa0504" providerId="ADAL" clId="{428D1244-7479-964C-AF47-99DCFE4F8674}" dt="2020-02-14T10:46:37.786" v="808" actId="20577"/>
          <ac:spMkLst>
            <pc:docMk/>
            <pc:sldMk cId="3115500286" sldId="537"/>
            <ac:spMk id="33794" creationId="{2D8A47D8-DB33-E34B-A433-FC79FD290EAE}"/>
          </ac:spMkLst>
        </pc:spChg>
        <pc:picChg chg="del">
          <ac:chgData name="Donald Ferguson" userId="d4e141de-59d3-4362-b58c-ed2804aa0504" providerId="ADAL" clId="{428D1244-7479-964C-AF47-99DCFE4F8674}" dt="2020-02-14T10:46:19.730" v="768" actId="478"/>
          <ac:picMkLst>
            <pc:docMk/>
            <pc:sldMk cId="3115500286" sldId="537"/>
            <ac:picMk id="2" creationId="{4085BE04-B944-4844-B989-B185C28E954E}"/>
          </ac:picMkLst>
        </pc:picChg>
        <pc:picChg chg="add mod">
          <ac:chgData name="Donald Ferguson" userId="d4e141de-59d3-4362-b58c-ed2804aa0504" providerId="ADAL" clId="{428D1244-7479-964C-AF47-99DCFE4F8674}" dt="2020-02-14T10:47:09.603" v="815" actId="14100"/>
          <ac:picMkLst>
            <pc:docMk/>
            <pc:sldMk cId="3115500286" sldId="537"/>
            <ac:picMk id="3" creationId="{450F9EA4-1D99-8B47-B84F-5FB2440BD1D1}"/>
          </ac:picMkLst>
        </pc:picChg>
      </pc:sldChg>
      <pc:sldChg chg="add del">
        <pc:chgData name="Donald Ferguson" userId="d4e141de-59d3-4362-b58c-ed2804aa0504" providerId="ADAL" clId="{428D1244-7479-964C-AF47-99DCFE4F8674}" dt="2020-02-14T10:46:45.449" v="810"/>
        <pc:sldMkLst>
          <pc:docMk/>
          <pc:sldMk cId="882979252" sldId="538"/>
        </pc:sldMkLst>
      </pc:sldChg>
      <pc:sldChg chg="addSp delSp modSp add">
        <pc:chgData name="Donald Ferguson" userId="d4e141de-59d3-4362-b58c-ed2804aa0504" providerId="ADAL" clId="{428D1244-7479-964C-AF47-99DCFE4F8674}" dt="2020-02-14T10:48:40.055" v="907" actId="1076"/>
        <pc:sldMkLst>
          <pc:docMk/>
          <pc:sldMk cId="1754135043" sldId="538"/>
        </pc:sldMkLst>
        <pc:spChg chg="add mod">
          <ac:chgData name="Donald Ferguson" userId="d4e141de-59d3-4362-b58c-ed2804aa0504" providerId="ADAL" clId="{428D1244-7479-964C-AF47-99DCFE4F8674}" dt="2020-02-14T10:48:40.055" v="907" actId="1076"/>
          <ac:spMkLst>
            <pc:docMk/>
            <pc:sldMk cId="1754135043" sldId="538"/>
            <ac:spMk id="2" creationId="{142BD726-EB65-1442-9580-B09FE18675C9}"/>
          </ac:spMkLst>
        </pc:spChg>
        <pc:spChg chg="mod">
          <ac:chgData name="Donald Ferguson" userId="d4e141de-59d3-4362-b58c-ed2804aa0504" providerId="ADAL" clId="{428D1244-7479-964C-AF47-99DCFE4F8674}" dt="2020-02-14T10:47:54.345" v="857" actId="20577"/>
          <ac:spMkLst>
            <pc:docMk/>
            <pc:sldMk cId="1754135043" sldId="538"/>
            <ac:spMk id="33794" creationId="{2D8A47D8-DB33-E34B-A433-FC79FD290EAE}"/>
          </ac:spMkLst>
        </pc:spChg>
        <pc:picChg chg="del">
          <ac:chgData name="Donald Ferguson" userId="d4e141de-59d3-4362-b58c-ed2804aa0504" providerId="ADAL" clId="{428D1244-7479-964C-AF47-99DCFE4F8674}" dt="2020-02-14T10:47:43.803" v="819" actId="478"/>
          <ac:picMkLst>
            <pc:docMk/>
            <pc:sldMk cId="1754135043" sldId="538"/>
            <ac:picMk id="3" creationId="{450F9EA4-1D99-8B47-B84F-5FB2440BD1D1}"/>
          </ac:picMkLst>
        </pc:picChg>
      </pc:sldChg>
      <pc:sldChg chg="add del">
        <pc:chgData name="Donald Ferguson" userId="d4e141de-59d3-4362-b58c-ed2804aa0504" providerId="ADAL" clId="{428D1244-7479-964C-AF47-99DCFE4F8674}" dt="2020-02-14T10:47:34.931" v="817"/>
        <pc:sldMkLst>
          <pc:docMk/>
          <pc:sldMk cId="2792276247" sldId="538"/>
        </pc:sldMkLst>
      </pc:sldChg>
      <pc:sldMasterChg chg="del delSldLayout">
        <pc:chgData name="Donald Ferguson" userId="d4e141de-59d3-4362-b58c-ed2804aa0504" providerId="ADAL" clId="{428D1244-7479-964C-AF47-99DCFE4F8674}" dt="2020-02-12T16:58:23.333" v="370" actId="2696"/>
        <pc:sldMasterMkLst>
          <pc:docMk/>
          <pc:sldMasterMk cId="2677020499" sldId="2147483660"/>
        </pc:sldMasterMkLst>
        <pc:sldLayoutChg chg="del">
          <pc:chgData name="Donald Ferguson" userId="d4e141de-59d3-4362-b58c-ed2804aa0504" providerId="ADAL" clId="{428D1244-7479-964C-AF47-99DCFE4F8674}" dt="2020-02-12T16:58:23.320" v="358" actId="2696"/>
          <pc:sldLayoutMkLst>
            <pc:docMk/>
            <pc:sldMasterMk cId="2677020499" sldId="2147483660"/>
            <pc:sldLayoutMk cId="1061257503" sldId="2147483661"/>
          </pc:sldLayoutMkLst>
        </pc:sldLayoutChg>
        <pc:sldLayoutChg chg="del">
          <pc:chgData name="Donald Ferguson" userId="d4e141de-59d3-4362-b58c-ed2804aa0504" providerId="ADAL" clId="{428D1244-7479-964C-AF47-99DCFE4F8674}" dt="2020-02-12T16:58:23.321" v="359" actId="2696"/>
          <pc:sldLayoutMkLst>
            <pc:docMk/>
            <pc:sldMasterMk cId="2677020499" sldId="2147483660"/>
            <pc:sldLayoutMk cId="2510662630" sldId="2147483662"/>
          </pc:sldLayoutMkLst>
        </pc:sldLayoutChg>
        <pc:sldLayoutChg chg="del">
          <pc:chgData name="Donald Ferguson" userId="d4e141de-59d3-4362-b58c-ed2804aa0504" providerId="ADAL" clId="{428D1244-7479-964C-AF47-99DCFE4F8674}" dt="2020-02-12T16:58:23.322" v="360" actId="2696"/>
          <pc:sldLayoutMkLst>
            <pc:docMk/>
            <pc:sldMasterMk cId="2677020499" sldId="2147483660"/>
            <pc:sldLayoutMk cId="683932774" sldId="2147483663"/>
          </pc:sldLayoutMkLst>
        </pc:sldLayoutChg>
        <pc:sldLayoutChg chg="del">
          <pc:chgData name="Donald Ferguson" userId="d4e141de-59d3-4362-b58c-ed2804aa0504" providerId="ADAL" clId="{428D1244-7479-964C-AF47-99DCFE4F8674}" dt="2020-02-12T16:58:23.323" v="361" actId="2696"/>
          <pc:sldLayoutMkLst>
            <pc:docMk/>
            <pc:sldMasterMk cId="2677020499" sldId="2147483660"/>
            <pc:sldLayoutMk cId="628847097" sldId="2147483664"/>
          </pc:sldLayoutMkLst>
        </pc:sldLayoutChg>
        <pc:sldLayoutChg chg="del">
          <pc:chgData name="Donald Ferguson" userId="d4e141de-59d3-4362-b58c-ed2804aa0504" providerId="ADAL" clId="{428D1244-7479-964C-AF47-99DCFE4F8674}" dt="2020-02-12T16:58:23.324" v="362" actId="2696"/>
          <pc:sldLayoutMkLst>
            <pc:docMk/>
            <pc:sldMasterMk cId="2677020499" sldId="2147483660"/>
            <pc:sldLayoutMk cId="2002609998" sldId="2147483665"/>
          </pc:sldLayoutMkLst>
        </pc:sldLayoutChg>
        <pc:sldLayoutChg chg="del">
          <pc:chgData name="Donald Ferguson" userId="d4e141de-59d3-4362-b58c-ed2804aa0504" providerId="ADAL" clId="{428D1244-7479-964C-AF47-99DCFE4F8674}" dt="2020-02-12T16:58:23.325" v="363" actId="2696"/>
          <pc:sldLayoutMkLst>
            <pc:docMk/>
            <pc:sldMasterMk cId="2677020499" sldId="2147483660"/>
            <pc:sldLayoutMk cId="237592257" sldId="2147483666"/>
          </pc:sldLayoutMkLst>
        </pc:sldLayoutChg>
        <pc:sldLayoutChg chg="del">
          <pc:chgData name="Donald Ferguson" userId="d4e141de-59d3-4362-b58c-ed2804aa0504" providerId="ADAL" clId="{428D1244-7479-964C-AF47-99DCFE4F8674}" dt="2020-02-12T16:58:23.326" v="364" actId="2696"/>
          <pc:sldLayoutMkLst>
            <pc:docMk/>
            <pc:sldMasterMk cId="2677020499" sldId="2147483660"/>
            <pc:sldLayoutMk cId="2504206892" sldId="2147483667"/>
          </pc:sldLayoutMkLst>
        </pc:sldLayoutChg>
        <pc:sldLayoutChg chg="del">
          <pc:chgData name="Donald Ferguson" userId="d4e141de-59d3-4362-b58c-ed2804aa0504" providerId="ADAL" clId="{428D1244-7479-964C-AF47-99DCFE4F8674}" dt="2020-02-12T16:58:23.327" v="365" actId="2696"/>
          <pc:sldLayoutMkLst>
            <pc:docMk/>
            <pc:sldMasterMk cId="2677020499" sldId="2147483660"/>
            <pc:sldLayoutMk cId="3093053797" sldId="2147483668"/>
          </pc:sldLayoutMkLst>
        </pc:sldLayoutChg>
        <pc:sldLayoutChg chg="del">
          <pc:chgData name="Donald Ferguson" userId="d4e141de-59d3-4362-b58c-ed2804aa0504" providerId="ADAL" clId="{428D1244-7479-964C-AF47-99DCFE4F8674}" dt="2020-02-12T16:58:23.328" v="366" actId="2696"/>
          <pc:sldLayoutMkLst>
            <pc:docMk/>
            <pc:sldMasterMk cId="2677020499" sldId="2147483660"/>
            <pc:sldLayoutMk cId="4005311382" sldId="2147483669"/>
          </pc:sldLayoutMkLst>
        </pc:sldLayoutChg>
        <pc:sldLayoutChg chg="del">
          <pc:chgData name="Donald Ferguson" userId="d4e141de-59d3-4362-b58c-ed2804aa0504" providerId="ADAL" clId="{428D1244-7479-964C-AF47-99DCFE4F8674}" dt="2020-02-12T16:58:23.329" v="367" actId="2696"/>
          <pc:sldLayoutMkLst>
            <pc:docMk/>
            <pc:sldMasterMk cId="2677020499" sldId="2147483660"/>
            <pc:sldLayoutMk cId="1435153117" sldId="2147483670"/>
          </pc:sldLayoutMkLst>
        </pc:sldLayoutChg>
        <pc:sldLayoutChg chg="del">
          <pc:chgData name="Donald Ferguson" userId="d4e141de-59d3-4362-b58c-ed2804aa0504" providerId="ADAL" clId="{428D1244-7479-964C-AF47-99DCFE4F8674}" dt="2020-02-12T16:58:23.329" v="368" actId="2696"/>
          <pc:sldLayoutMkLst>
            <pc:docMk/>
            <pc:sldMasterMk cId="2677020499" sldId="2147483660"/>
            <pc:sldLayoutMk cId="3828827773" sldId="2147483671"/>
          </pc:sldLayoutMkLst>
        </pc:sldLayoutChg>
        <pc:sldLayoutChg chg="del">
          <pc:chgData name="Donald Ferguson" userId="d4e141de-59d3-4362-b58c-ed2804aa0504" providerId="ADAL" clId="{428D1244-7479-964C-AF47-99DCFE4F8674}" dt="2020-02-12T16:58:23.330" v="369" actId="2696"/>
          <pc:sldLayoutMkLst>
            <pc:docMk/>
            <pc:sldMasterMk cId="2677020499" sldId="2147483660"/>
            <pc:sldLayoutMk cId="3120304147" sldId="214748367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3119D-4316-7948-AFFD-9AFFD8F424BF}" type="datetimeFigureOut">
              <a:rPr lang="en-US" smtClean="0"/>
              <a:t>2/19/20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61292-08A2-9E4B-9F0A-E14F9ACF4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25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>
            <a:extLst>
              <a:ext uri="{FF2B5EF4-FFF2-40B4-BE49-F238E27FC236}">
                <a16:creationId xmlns:a16="http://schemas.microsoft.com/office/drawing/2014/main" id="{656EE1E6-EFA3-1644-BD8F-FD7AFC677DA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Notes Placeholder 2">
            <a:extLst>
              <a:ext uri="{FF2B5EF4-FFF2-40B4-BE49-F238E27FC236}">
                <a16:creationId xmlns:a16="http://schemas.microsoft.com/office/drawing/2014/main" id="{EFBEE1F3-0E5F-C843-A449-869B3EDB579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5363" name="Slide Number Placeholder 3">
            <a:extLst>
              <a:ext uri="{FF2B5EF4-FFF2-40B4-BE49-F238E27FC236}">
                <a16:creationId xmlns:a16="http://schemas.microsoft.com/office/drawing/2014/main" id="{AD037883-A806-CC49-A245-D57B933B8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791CE710-0656-A24D-B46D-960677A0CA2A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9654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1086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5276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58453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8156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95394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26307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F209238-363D-4A4D-99AF-38838EDEB56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8446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14185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33648DA-533A-4CF4-BE6A-7CC0C8DD9180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20172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33648DA-533A-4CF4-BE6A-7CC0C8DD9180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5751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453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33648DA-533A-4CF4-BE6A-7CC0C8DD9180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7609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D4AE86D-105E-4E6D-B77F-4AC8A2CFF94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09354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D4AE86D-105E-4E6D-B77F-4AC8A2CFF94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537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45768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4B7984-B6AD-4D3E-800B-506D1974D9B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29748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4B7984-B6AD-4D3E-800B-506D1974D9B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38224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199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16053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89882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531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1792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6BB600-5F46-4F6C-928D-3BCCB73D563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76986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6BB600-5F46-4F6C-928D-3BCCB73D563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57160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351035C-5808-407C-8457-78863416B201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8510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34B2C1-B6FF-4E08-B576-E580E4C742E5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11337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49795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72278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64303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29546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85601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8242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17480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91266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32776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60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B37812-7A60-4D4D-B158-CDF22B62669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609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5201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03497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30904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983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39133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04196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75467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6F3D21-A5A9-4DF0-817E-313DA5AE0C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850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87769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38762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681DB7B-8BB9-428D-983D-60F2DF46392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98867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1469615-0B6C-4E37-A5DC-FDCF4C566C3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6242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82104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F97F58-FA04-4838-BA8D-1673429622F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8226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8ABFFE-D826-4EF9-B15D-4180085C23C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68190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9C970B-8220-4517-837F-B56840EC81F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8274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54832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CB36896-4F4E-48BE-8ED8-64318D033CE8}" type="slidenum">
              <a:rPr lang="en-US" altLang="en-US" sz="1200"/>
              <a:pPr/>
              <a:t>58</a:t>
            </a:fld>
            <a:endParaRPr lang="en-US" altLang="en-US" sz="1200"/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81241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DE8E9FC-6F08-40BB-B772-EA0C2AE1A7A0}" type="slidenum">
              <a:rPr lang="en-US" altLang="en-US" sz="1200"/>
              <a:pPr/>
              <a:t>59</a:t>
            </a:fld>
            <a:endParaRPr lang="en-US" altLang="en-US" sz="1200"/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613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203025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 txBox="1">
            <a:spLocks noGrp="1" noChangeArrowheads="1"/>
          </p:cNvSpPr>
          <p:nvPr/>
        </p:nvSpPr>
        <p:spPr bwMode="auto">
          <a:xfrm>
            <a:off x="4011160" y="8896201"/>
            <a:ext cx="3065916" cy="4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909" tIns="46955" rIns="93909" bIns="46955" anchor="b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B999CF1A-EE2D-40C7-88BC-5CB4646E5D8B}" type="slidenum">
              <a:rPr lang="en-US" altLang="en-US" sz="1200"/>
              <a:pPr algn="r"/>
              <a:t>60</a:t>
            </a:fld>
            <a:endParaRPr lang="en-US" altLang="en-US" sz="1200"/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43961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5DBE05D-165E-44E5-8FF5-12AB8BF987CB}" type="slidenum">
              <a:rPr lang="en-US" altLang="en-US" sz="1200"/>
              <a:pPr/>
              <a:t>61</a:t>
            </a:fld>
            <a:endParaRPr lang="en-US" altLang="en-US" sz="1200"/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80629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8599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 txBox="1">
            <a:spLocks noGrp="1" noChangeArrowheads="1"/>
          </p:cNvSpPr>
          <p:nvPr/>
        </p:nvSpPr>
        <p:spPr bwMode="auto">
          <a:xfrm>
            <a:off x="4011160" y="8896201"/>
            <a:ext cx="3065916" cy="4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909" tIns="46955" rIns="93909" bIns="46955" anchor="b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4934C981-6806-4B1C-8EC3-8AAD8F35AA7C}" type="slidenum">
              <a:rPr lang="en-US" altLang="en-US" sz="1200"/>
              <a:pPr algn="r"/>
              <a:t>63</a:t>
            </a:fld>
            <a:endParaRPr lang="en-US" altLang="en-US" sz="1200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94550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 txBox="1">
            <a:spLocks noGrp="1" noChangeArrowheads="1"/>
          </p:cNvSpPr>
          <p:nvPr/>
        </p:nvSpPr>
        <p:spPr bwMode="auto">
          <a:xfrm>
            <a:off x="4011160" y="8896201"/>
            <a:ext cx="3065916" cy="4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909" tIns="46955" rIns="93909" bIns="46955" anchor="b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500DFA9D-6D5B-4797-B1CA-7EEB8BD7226F}" type="slidenum">
              <a:rPr lang="en-US" altLang="en-US" sz="1200"/>
              <a:pPr algn="r"/>
              <a:t>64</a:t>
            </a:fld>
            <a:endParaRPr lang="en-US" altLang="en-US" sz="1200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02512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 txBox="1">
            <a:spLocks noGrp="1" noChangeArrowheads="1"/>
          </p:cNvSpPr>
          <p:nvPr/>
        </p:nvSpPr>
        <p:spPr bwMode="auto">
          <a:xfrm>
            <a:off x="4011160" y="8896201"/>
            <a:ext cx="3065916" cy="4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909" tIns="46955" rIns="93909" bIns="46955" anchor="b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ACD7BD46-B851-41F6-BDE0-EE3DE5BA6FCC}" type="slidenum">
              <a:rPr lang="en-US" altLang="en-US" sz="1200"/>
              <a:pPr algn="r"/>
              <a:t>65</a:t>
            </a:fld>
            <a:endParaRPr lang="en-US" altLang="en-US" sz="1200"/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46433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 txBox="1">
            <a:spLocks noGrp="1" noChangeArrowheads="1"/>
          </p:cNvSpPr>
          <p:nvPr/>
        </p:nvSpPr>
        <p:spPr bwMode="auto">
          <a:xfrm>
            <a:off x="4011160" y="8896201"/>
            <a:ext cx="3065916" cy="4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909" tIns="46955" rIns="93909" bIns="46955" anchor="b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B8506864-7409-4F31-A643-622503D4FBA6}" type="slidenum">
              <a:rPr lang="en-US" altLang="en-US" sz="1200"/>
              <a:pPr algn="r"/>
              <a:t>66</a:t>
            </a:fld>
            <a:endParaRPr lang="en-US" altLang="en-US" sz="1200"/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64459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 txBox="1">
            <a:spLocks noGrp="1" noChangeArrowheads="1"/>
          </p:cNvSpPr>
          <p:nvPr/>
        </p:nvSpPr>
        <p:spPr bwMode="auto">
          <a:xfrm>
            <a:off x="4011160" y="8896201"/>
            <a:ext cx="3065916" cy="4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909" tIns="46955" rIns="93909" bIns="46955" anchor="b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7DB985E1-F95E-4DDA-9035-000ADC85BF1B}" type="slidenum">
              <a:rPr lang="en-US" altLang="en-US" sz="1200"/>
              <a:pPr algn="r"/>
              <a:t>67</a:t>
            </a:fld>
            <a:endParaRPr lang="en-US" altLang="en-US" sz="1200"/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94209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 txBox="1">
            <a:spLocks noGrp="1" noChangeArrowheads="1"/>
          </p:cNvSpPr>
          <p:nvPr/>
        </p:nvSpPr>
        <p:spPr bwMode="auto">
          <a:xfrm>
            <a:off x="4011160" y="8896201"/>
            <a:ext cx="3065916" cy="4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909" tIns="46955" rIns="93909" bIns="46955" anchor="b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AA716B33-9885-4347-A6EC-10A44624E185}" type="slidenum">
              <a:rPr lang="en-US" altLang="en-US" sz="1200"/>
              <a:pPr algn="r"/>
              <a:t>68</a:t>
            </a:fld>
            <a:endParaRPr lang="en-US" altLang="en-US" sz="1200"/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50624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 txBox="1">
            <a:spLocks noGrp="1" noChangeArrowheads="1"/>
          </p:cNvSpPr>
          <p:nvPr/>
        </p:nvSpPr>
        <p:spPr bwMode="auto">
          <a:xfrm>
            <a:off x="4011160" y="8896201"/>
            <a:ext cx="3065916" cy="4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909" tIns="46955" rIns="93909" bIns="46955" anchor="b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CABF513D-38FF-41B0-951F-F069DAE8A50D}" type="slidenum">
              <a:rPr lang="en-US" altLang="en-US" sz="1200"/>
              <a:pPr algn="r"/>
              <a:t>69</a:t>
            </a:fld>
            <a:endParaRPr lang="en-US" altLang="en-US" sz="1200"/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491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720693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FAD77A2-2119-4E7C-B11C-A31372FFAE35}" type="slidenum">
              <a:rPr lang="en-US" altLang="en-US" sz="1200"/>
              <a:pPr/>
              <a:t>70</a:t>
            </a:fld>
            <a:endParaRPr lang="en-US" altLang="en-US" sz="1200"/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12960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449047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057134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286164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402704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953821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335737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418090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349028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8836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54676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412056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279997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16BC0A-7AF6-411D-BE71-BCBBBCBA951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49586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C6C070-221F-4423-9214-3514A79EC7A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91999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96993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AAEAC40-D26E-4DE7-A131-BE43F6F065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354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5634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C5F74-182E-BB48-8D2B-07C712E12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EE657-005A-474E-9EFB-2A7FC162D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9296E-6C75-E244-8E26-09C724B5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5E010-FD79-A640-AF78-35E57754B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2875C-49E3-0748-9DD7-E70261BF2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6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8CFB4-D588-DB43-8329-CFBC4B02A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655D7A-9D50-4C45-9864-6D30EB671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0838A-5656-124D-8BF3-1E949074F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0D81D-7136-304C-AF23-CB01D6404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EAC51-11C7-CB48-B714-9A51BD23F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31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1508CC-25B8-724E-A485-267836A274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C475C5-878A-7448-B7EA-5D1929BC1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A597D-3E63-F34A-85AD-692632909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A5C80-A328-A84B-A792-F52A97DE3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1AD0C-13B0-7A45-8437-962E89F02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2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10142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64264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79429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54534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63398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40358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03927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1971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0631-AF79-CB4F-8027-E06275735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BB81B-56D3-6149-BE5A-B00FBE9E3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6F13A-7E39-0443-AD3F-36E43E3FD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BA85F-3A2A-B94E-B0B8-C57715372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9DC4E-0554-5A47-997D-B0D36D69A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66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88831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58336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47365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16861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73414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14458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64580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02572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41503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4938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0932A-7049-E244-A552-A089DD94E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1626F-7D9A-F14F-80C0-7FE675B2A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2512E-0E2D-C941-8FAF-6C0551526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31E45-73B4-6747-B321-2E483BC27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3C89F-D861-0C40-B76D-AD82020C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576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33149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03870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0844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54224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96149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39379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7744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66353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31764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924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9384-B21C-FE4D-B186-D2DE01D13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F0ACB-00E0-EA44-94F9-907CF0B18A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81A74-F708-A543-8461-8E2A496FD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3DD59-2E86-404C-AD21-964509446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5D805-E7AB-BF4F-8169-0FE381DD1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CBC66-E29D-5348-B1E0-A7385E02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438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7681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56421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51423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134971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742950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65376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23468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500520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405318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4382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B1853-E1D5-5248-81D4-129C121D8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29E33-962E-3D4C-A91F-B6ED4711E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8A5D9-84B1-B243-A7E5-60B88515B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7EDEFD-C894-3844-8E69-BD2106E16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1FCC94-A239-BC4E-A4D2-3BD1F10D77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7C9834-4B66-5A46-AEC1-634718082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231009-6D5E-9546-AA2F-623451B4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3EF0D9-3C1D-C545-9699-F4B49387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8999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887598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009852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471668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675585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450199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388876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175838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75569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799068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2728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A3C9F-7D12-3545-960E-705A57668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2C850-D872-A241-B2B2-7623EF39B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ADEAC-2CB6-1D4C-A1DB-89C644319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B009C-E6AF-8948-BA86-4D21DC655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91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53CC0B-231A-5D4C-B50C-6990FC9FC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100CFF-A594-B745-B588-F3BA499A0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C5C5C-C143-EF48-8332-547B11A90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13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E3709-8557-4441-B9CA-E8FD675B9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687A9-E73C-3046-B5A2-336EFB280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394F4-5E37-0543-873C-271313317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DEB37B-D0FF-554C-9132-939DF0406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64E33-7C3A-AC43-852C-741F78E4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C0865-940A-904D-B9AC-0CA643A76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13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98B4C-CA29-F543-9801-B1496CEFF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A5EBE1-24FC-C94E-AA4B-9001408B2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2E6E6-6F35-EC4F-945E-68E3AE21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68D57-A3B5-A143-B9A5-1CF5731F6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2/19/20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37337-B90D-8C44-A277-4C9650A06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42EDE-4632-9A4D-A4A2-3C40F6CC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04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1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310981-2FFD-754A-BD07-0FA7A8DB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A86A5-2AA3-2140-9A6E-48DBFBCD0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3C510-4132-CD46-843D-6B4391ACF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0C750-AE18-EC43-9491-942A17C3900E}" type="datetimeFigureOut">
              <a:rPr lang="en-US" smtClean="0"/>
              <a:t>2/19/20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EA088-8C7C-3C4A-8B72-0C34ED585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F9200-B4E2-B04D-830A-D00CCD0E5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3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30780" y="1093789"/>
            <a:ext cx="10270105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6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2.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348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24468" y="1093789"/>
            <a:ext cx="10276417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6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6.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0410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10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110000"/>
        <a:buFont typeface="Arial" panose="020B0604020202020204" pitchFamily="34" charset="0"/>
        <a:buChar char="•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Arial" panose="020B0604020202020204" pitchFamily="34" charset="0"/>
        <a:buChar char="•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96745" y="1093789"/>
            <a:ext cx="10304140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17000" y="6613526"/>
            <a:ext cx="3175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6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5.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2104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96745" y="1093789"/>
            <a:ext cx="10304140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6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4.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4973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gist.github.com/woolfg/7d1871f79a8bcb4788de" TargetMode="External"/><Relationship Id="rId4" Type="http://schemas.openxmlformats.org/officeDocument/2006/relationships/hyperlink" Target="https://dbis-uibk.github.io/relax/calc.htm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dbis-uibk.github.io/relax/calc.htm" TargetMode="Externa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bcb.umd.edu/confcour/Spring2014/CMSC424/Relational_algebra.pdf" TargetMode="Externa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bcb.umd.edu/confcour/Spring2014/CMSC424/Relational_algebra.pdf" TargetMode="Externa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hyperlink" Target="https://www.vertabelo.com/blog/inheritance-in-a-relational-database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tif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tiff"/><Relationship Id="rId4" Type="http://schemas.openxmlformats.org/officeDocument/2006/relationships/image" Target="../media/image3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tif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1" descr="16x9_BG-02.jpg">
            <a:extLst>
              <a:ext uri="{FF2B5EF4-FFF2-40B4-BE49-F238E27FC236}">
                <a16:creationId xmlns:a16="http://schemas.microsoft.com/office/drawing/2014/main" id="{4E0DF001-5020-8A41-AF73-219BE90F8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810734-2FF0-7649-82FB-EC580E615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14339" name="Picture 7">
            <a:extLst>
              <a:ext uri="{FF2B5EF4-FFF2-40B4-BE49-F238E27FC236}">
                <a16:creationId xmlns:a16="http://schemas.microsoft.com/office/drawing/2014/main" id="{7835CF87-06AB-FE46-A84F-6DFA7ED80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Box 9">
            <a:extLst>
              <a:ext uri="{FF2B5EF4-FFF2-40B4-BE49-F238E27FC236}">
                <a16:creationId xmlns:a16="http://schemas.microsoft.com/office/drawing/2014/main" id="{5FBCA086-777B-F84D-8B1A-9780D84C1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84401"/>
            <a:ext cx="12192000" cy="2226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W4111 – 02: Introduction to Databases</a:t>
            </a: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Lecture 6: Relational Model, (Some) SQL Design Patterns, (Some) Advanced SQL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Donald F. Ferguson</a:t>
            </a:r>
            <a:br>
              <a:rPr lang="en-US" altLang="en-US" sz="2400" i="1" dirty="0">
                <a:solidFill>
                  <a:schemeClr val="bg1"/>
                </a:solidFill>
              </a:rPr>
            </a:br>
            <a:r>
              <a:rPr lang="en-US" altLang="en-US" sz="2400" i="1" dirty="0">
                <a:solidFill>
                  <a:schemeClr val="bg1"/>
                </a:solidFill>
              </a:rPr>
              <a:t>dff9@Columbia.edu</a:t>
            </a:r>
          </a:p>
        </p:txBody>
      </p:sp>
      <p:sp>
        <p:nvSpPr>
          <p:cNvPr id="14341" name="TextBox 10">
            <a:extLst>
              <a:ext uri="{FF2B5EF4-FFF2-40B4-BE49-F238E27FC236}">
                <a16:creationId xmlns:a16="http://schemas.microsoft.com/office/drawing/2014/main" id="{71265E2E-5284-434C-AC84-B53CF6C6D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261101"/>
            <a:ext cx="121920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ts val="3200"/>
              </a:lnSpc>
              <a:spcBef>
                <a:spcPct val="0"/>
              </a:spcBef>
              <a:buNone/>
            </a:pPr>
            <a:r>
              <a:rPr lang="en-US" altLang="en-US" sz="1600" i="1">
                <a:solidFill>
                  <a:schemeClr val="bg1"/>
                </a:solidFill>
              </a:rPr>
              <a:t>TRANSCENDING DISCIPLINES, TRANSFORMING LIVES</a:t>
            </a:r>
          </a:p>
        </p:txBody>
      </p:sp>
    </p:spTree>
    <p:extLst>
      <p:ext uri="{BB962C8B-B14F-4D97-AF65-F5344CB8AC3E}">
        <p14:creationId xmlns:p14="http://schemas.microsoft.com/office/powerpoint/2010/main" val="3923107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Why Relational Model (Theory) – Example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10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6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7B8086-3540-BC40-B5E7-4C15C3602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23" y="626863"/>
            <a:ext cx="11778953" cy="803304"/>
          </a:xfrm>
        </p:spPr>
        <p:txBody>
          <a:bodyPr>
            <a:noAutofit/>
          </a:bodyPr>
          <a:lstStyle/>
          <a:p>
            <a:r>
              <a:rPr lang="en-US" sz="1600" dirty="0"/>
              <a:t>Online relational algebra calculator: </a:t>
            </a:r>
            <a:r>
              <a:rPr lang="en-US" sz="1600" dirty="0">
                <a:hlinkClick r:id="rId4"/>
              </a:rPr>
              <a:t>https://dbis-uibk.github.io/relax/calc.htm#</a:t>
            </a:r>
            <a:endParaRPr lang="en-US" sz="1600" dirty="0"/>
          </a:p>
          <a:p>
            <a:r>
              <a:rPr lang="en-US" sz="1600" dirty="0"/>
              <a:t>Data: </a:t>
            </a:r>
            <a:r>
              <a:rPr lang="en-US" sz="1600" dirty="0">
                <a:hlinkClick r:id="rId5"/>
              </a:rPr>
              <a:t>https://gist.github.com/woolfg/7d1871f79a8bcb4788de</a:t>
            </a:r>
            <a:endParaRPr lang="en-US" sz="1600" dirty="0"/>
          </a:p>
          <a:p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77EA58-2988-424F-8F48-1DEFCAB21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8562" y="135385"/>
            <a:ext cx="2303689" cy="60678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83A602-0098-D346-B434-137EF7DA3C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343" y="1475295"/>
            <a:ext cx="4358786" cy="453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0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Why Relational Model (Theory) – Example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11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6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7B8086-3540-BC40-B5E7-4C15C3602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24" y="626863"/>
            <a:ext cx="7108676" cy="458882"/>
          </a:xfrm>
        </p:spPr>
        <p:txBody>
          <a:bodyPr>
            <a:noAutofit/>
          </a:bodyPr>
          <a:lstStyle/>
          <a:p>
            <a:r>
              <a:rPr lang="en-US" sz="2400" dirty="0"/>
              <a:t>Person ⨝ Eats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computational complexity is</a:t>
            </a:r>
            <a:br>
              <a:rPr lang="en-US" sz="2400" dirty="0"/>
            </a:br>
            <a:r>
              <a:rPr lang="en-US" sz="2400" dirty="0" err="1"/>
              <a:t>len</a:t>
            </a:r>
            <a:r>
              <a:rPr lang="en-US" sz="2400" dirty="0"/>
              <a:t>(Person) * </a:t>
            </a:r>
            <a:r>
              <a:rPr lang="en-US" sz="2400" dirty="0" err="1"/>
              <a:t>len</a:t>
            </a:r>
            <a:r>
              <a:rPr lang="en-US" sz="2400" dirty="0"/>
              <a:t>(Eats)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A96CFB-EB36-424B-85DE-BB352F10C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1248" y="500970"/>
            <a:ext cx="3436475" cy="57394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FDEB2C-1CE2-724B-A54A-D46CD68E53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252982"/>
            <a:ext cx="72263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09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E2F5DE-E71D-0046-BBB4-3A678CF03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79471"/>
            <a:ext cx="6566034" cy="36093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Why Relational Model (Theory) – Example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12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6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7B8086-3540-BC40-B5E7-4C15C3602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24" y="626863"/>
            <a:ext cx="7108676" cy="458882"/>
          </a:xfrm>
        </p:spPr>
        <p:txBody>
          <a:bodyPr>
            <a:noAutofit/>
          </a:bodyPr>
          <a:lstStyle/>
          <a:p>
            <a:r>
              <a:rPr lang="el-GR" sz="2400" dirty="0"/>
              <a:t>σ </a:t>
            </a:r>
            <a:r>
              <a:rPr lang="en-US" sz="2400" dirty="0"/>
              <a:t>age&gt;= 40 (Person ⨝ Eats)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computational complexity is</a:t>
            </a:r>
            <a:br>
              <a:rPr lang="en-US" sz="2400" dirty="0"/>
            </a:br>
            <a:r>
              <a:rPr lang="en-US" sz="2400" dirty="0" err="1"/>
              <a:t>len</a:t>
            </a:r>
            <a:r>
              <a:rPr lang="en-US" sz="2400" dirty="0"/>
              <a:t>(Person) * </a:t>
            </a:r>
            <a:r>
              <a:rPr lang="en-US" sz="2400" dirty="0" err="1"/>
              <a:t>len</a:t>
            </a:r>
            <a:r>
              <a:rPr lang="en-US" sz="2400" dirty="0"/>
              <a:t>(Eats) = 9 * 20 = 180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AA12A5-2321-2C4C-80E4-55C683089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2268" y="1534085"/>
            <a:ext cx="5231661" cy="392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30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Why Relational Model (Theory) – Example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13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6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7B8086-3540-BC40-B5E7-4C15C3602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23" y="626863"/>
            <a:ext cx="11556389" cy="458882"/>
          </a:xfrm>
        </p:spPr>
        <p:txBody>
          <a:bodyPr>
            <a:noAutofit/>
          </a:bodyPr>
          <a:lstStyle/>
          <a:p>
            <a:r>
              <a:rPr lang="en-US" sz="2400" dirty="0"/>
              <a:t>The rule of the algebra tell us</a:t>
            </a:r>
          </a:p>
          <a:p>
            <a:pPr lvl="1"/>
            <a:r>
              <a:rPr lang="el-GR" sz="2000" dirty="0"/>
              <a:t>σ </a:t>
            </a:r>
            <a:r>
              <a:rPr lang="en-US" sz="2000" dirty="0"/>
              <a:t>age&gt;= 40(Person ⨝ Eats)</a:t>
            </a:r>
          </a:p>
          <a:p>
            <a:pPr lvl="1"/>
            <a:r>
              <a:rPr lang="en-US" sz="2000" dirty="0"/>
              <a:t>Is equivalent to</a:t>
            </a:r>
          </a:p>
          <a:p>
            <a:pPr lvl="1"/>
            <a:r>
              <a:rPr lang="el-GR" sz="2000" dirty="0"/>
              <a:t>σ </a:t>
            </a:r>
            <a:r>
              <a:rPr lang="en-US" sz="2000" dirty="0"/>
              <a:t>age&gt;= 40 (Person) ⨝ Eats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The complexity is </a:t>
            </a:r>
            <a:r>
              <a:rPr lang="en-US" sz="2400" dirty="0" err="1"/>
              <a:t>len</a:t>
            </a:r>
            <a:r>
              <a:rPr lang="en-US" sz="2400" dirty="0"/>
              <a:t>(Person) + [</a:t>
            </a:r>
            <a:r>
              <a:rPr lang="en-US" sz="2400" dirty="0" err="1"/>
              <a:t>len</a:t>
            </a:r>
            <a:r>
              <a:rPr lang="en-US" sz="2400" dirty="0"/>
              <a:t>(</a:t>
            </a:r>
            <a:r>
              <a:rPr lang="el-GR" sz="2400" dirty="0"/>
              <a:t>σ </a:t>
            </a:r>
            <a:r>
              <a:rPr lang="en-US" sz="2400" dirty="0"/>
              <a:t>age&gt;= 40 (Person)) * </a:t>
            </a:r>
            <a:r>
              <a:rPr lang="en-US" sz="2400" dirty="0" err="1"/>
              <a:t>len</a:t>
            </a:r>
            <a:r>
              <a:rPr lang="en-US" sz="2400" dirty="0"/>
              <a:t>(Eats)] =</a:t>
            </a:r>
            <a:br>
              <a:rPr lang="en-US" sz="2400" dirty="0"/>
            </a:br>
            <a:r>
              <a:rPr lang="en-US" sz="2400" dirty="0"/>
              <a:t>20 + [1 * 20] = 40.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computational complexity is</a:t>
            </a:r>
            <a:br>
              <a:rPr lang="en-US" sz="2400" dirty="0"/>
            </a:br>
            <a:r>
              <a:rPr lang="en-US" sz="2400" dirty="0" err="1"/>
              <a:t>len</a:t>
            </a:r>
            <a:r>
              <a:rPr lang="en-US" sz="2400" dirty="0"/>
              <a:t>(Person) * </a:t>
            </a:r>
            <a:r>
              <a:rPr lang="en-US" sz="2400" dirty="0" err="1"/>
              <a:t>len</a:t>
            </a:r>
            <a:r>
              <a:rPr lang="en-US" sz="2400" dirty="0"/>
              <a:t>(Eats) + </a:t>
            </a:r>
            <a:r>
              <a:rPr lang="en-US" sz="2400" dirty="0" err="1"/>
              <a:t>len</a:t>
            </a:r>
            <a:r>
              <a:rPr lang="en-US" sz="2400" dirty="0"/>
              <a:t>(…)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5365A-66BB-3B42-99B0-3FCE1AE6A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9145" y="947819"/>
            <a:ext cx="4153767" cy="31952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75C95D-45AE-9B47-AB6A-C1B222B223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088" y="2179471"/>
            <a:ext cx="5351091" cy="29809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5CD887-6EB2-3D4E-BDD2-7FAB12A84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8194" y="1619952"/>
            <a:ext cx="2814596" cy="182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34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Why Relational Model (Theory) – Example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14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6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7B8086-3540-BC40-B5E7-4C15C3602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23" y="626863"/>
            <a:ext cx="11556389" cy="458882"/>
          </a:xfrm>
        </p:spPr>
        <p:txBody>
          <a:bodyPr>
            <a:noAutofit/>
          </a:bodyPr>
          <a:lstStyle/>
          <a:p>
            <a:r>
              <a:rPr lang="en-US" sz="2400" dirty="0"/>
              <a:t>The rule of the algebra tell us</a:t>
            </a:r>
          </a:p>
          <a:p>
            <a:pPr lvl="1"/>
            <a:r>
              <a:rPr lang="el-GR" sz="2000" dirty="0"/>
              <a:t>σ </a:t>
            </a:r>
            <a:r>
              <a:rPr lang="en-US" sz="2000" dirty="0"/>
              <a:t>age&gt;= 40(Person ⨝ Eats)</a:t>
            </a:r>
          </a:p>
          <a:p>
            <a:pPr lvl="1"/>
            <a:r>
              <a:rPr lang="en-US" sz="2000" dirty="0"/>
              <a:t>Is equivalent to</a:t>
            </a:r>
          </a:p>
          <a:p>
            <a:pPr lvl="1"/>
            <a:r>
              <a:rPr lang="el-GR" sz="2000" dirty="0"/>
              <a:t>σ </a:t>
            </a:r>
            <a:r>
              <a:rPr lang="en-US" sz="2000" dirty="0"/>
              <a:t>age&gt;= 40 (Person) ⨝ Eats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The complexity is </a:t>
            </a:r>
            <a:r>
              <a:rPr lang="en-US" sz="2400" dirty="0" err="1"/>
              <a:t>len</a:t>
            </a:r>
            <a:r>
              <a:rPr lang="en-US" sz="2400" dirty="0"/>
              <a:t>(Person) + [</a:t>
            </a:r>
            <a:r>
              <a:rPr lang="en-US" sz="2400" dirty="0" err="1"/>
              <a:t>len</a:t>
            </a:r>
            <a:r>
              <a:rPr lang="en-US" sz="2400" dirty="0"/>
              <a:t>(</a:t>
            </a:r>
            <a:r>
              <a:rPr lang="el-GR" sz="2400" dirty="0"/>
              <a:t>σ </a:t>
            </a:r>
            <a:r>
              <a:rPr lang="en-US" sz="2400" dirty="0"/>
              <a:t>age&gt;= 40 (Person)) * </a:t>
            </a:r>
            <a:r>
              <a:rPr lang="en-US" sz="2400" dirty="0" err="1"/>
              <a:t>len</a:t>
            </a:r>
            <a:r>
              <a:rPr lang="en-US" sz="2400" dirty="0"/>
              <a:t>(Eats)] =</a:t>
            </a:r>
            <a:br>
              <a:rPr lang="en-US" sz="2400" dirty="0"/>
            </a:br>
            <a:r>
              <a:rPr lang="en-US" sz="2400" dirty="0"/>
              <a:t>20 + [1 * 20] = 40.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computational complexity is</a:t>
            </a:r>
            <a:br>
              <a:rPr lang="en-US" sz="2400" dirty="0"/>
            </a:br>
            <a:r>
              <a:rPr lang="en-US" sz="2400" dirty="0" err="1"/>
              <a:t>len</a:t>
            </a:r>
            <a:r>
              <a:rPr lang="en-US" sz="2400" dirty="0"/>
              <a:t>(Person) * </a:t>
            </a:r>
            <a:r>
              <a:rPr lang="en-US" sz="2400" dirty="0" err="1"/>
              <a:t>len</a:t>
            </a:r>
            <a:r>
              <a:rPr lang="en-US" sz="2400" dirty="0"/>
              <a:t>(Eats) + </a:t>
            </a:r>
            <a:r>
              <a:rPr lang="en-US" sz="2400" dirty="0" err="1"/>
              <a:t>len</a:t>
            </a:r>
            <a:r>
              <a:rPr lang="en-US" sz="2400" dirty="0"/>
              <a:t>(…)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5365A-66BB-3B42-99B0-3FCE1AE6A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9145" y="947819"/>
            <a:ext cx="4153767" cy="31952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75C95D-45AE-9B47-AB6A-C1B222B223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088" y="2179471"/>
            <a:ext cx="5351091" cy="29809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5CD887-6EB2-3D4E-BDD2-7FAB12A84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8194" y="1619952"/>
            <a:ext cx="2814596" cy="182587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AA9CBB14-A2A4-5B4A-92D5-CFC4974E9B6E}"/>
                  </a:ext>
                </a:extLst>
              </p:cNvPr>
              <p:cNvSpPr/>
              <p:nvPr/>
            </p:nvSpPr>
            <p:spPr>
              <a:xfrm>
                <a:off x="304801" y="622300"/>
                <a:ext cx="11795464" cy="546778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2400" dirty="0"/>
                  <a:t>An algebra allows us to determine when different statements are equivalent: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 * (x + y+ z)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2000" dirty="0"/>
                  <a:t> p*x + p*y + p*z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2000" dirty="0"/>
                  <a:t> p*(x + y) + p*z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(x + y) + z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2000" dirty="0"/>
                  <a:t> x  + (y + z)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r>
                  <a:rPr lang="en-US" sz="2400" dirty="0"/>
                  <a:t>Relational algebra defines the foundation for determining when relational statements are equivalent: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𝜎(𝐴⋈𝐵) ≡ 𝜎(𝐴)⋈ 𝜎(𝐵)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𝐴⋈𝐵 </a:t>
                </a:r>
                <a:r>
                  <a:rPr lang="en-US" sz="2000" dirty="0">
                    <a:solidFill>
                      <a:prstClr val="white"/>
                    </a:solidFill>
                  </a:rPr>
                  <a:t>≡</a:t>
                </a:r>
                <a:r>
                  <a:rPr lang="en-US" sz="2000" dirty="0"/>
                  <a:t> B⋈A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(𝐴⋈𝐵) ⋈ C </a:t>
                </a:r>
                <a:r>
                  <a:rPr lang="en-US" sz="2000" dirty="0">
                    <a:solidFill>
                      <a:prstClr val="white"/>
                    </a:solidFill>
                  </a:rPr>
                  <a:t>≡ </a:t>
                </a:r>
                <a:r>
                  <a:rPr lang="en-US" sz="2000" dirty="0"/>
                  <a:t>𝐴 ⋈ (𝐵 ⋈ C)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r>
                  <a:rPr lang="en-US" sz="2400" dirty="0"/>
                  <a:t>The </a:t>
                </a:r>
                <a:r>
                  <a:rPr lang="en-US" sz="2400" i="1" dirty="0"/>
                  <a:t>performance </a:t>
                </a:r>
                <a:r>
                  <a:rPr lang="en-US" sz="2400" dirty="0"/>
                  <a:t>of two equivalent queries can be astoundingly different based</a:t>
                </a:r>
                <a:br>
                  <a:rPr lang="en-US" sz="2400" dirty="0"/>
                </a:br>
                <a:r>
                  <a:rPr lang="en-US" sz="2400" dirty="0"/>
                  <a:t>on sizes of tables, distinct values in columns, indexes, etc.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The algebra rules allow the </a:t>
                </a:r>
                <a:r>
                  <a:rPr lang="en-US" sz="2400" i="1" dirty="0"/>
                  <a:t>query optimizer </a:t>
                </a:r>
                <a:r>
                  <a:rPr lang="en-US" sz="2400" dirty="0"/>
                  <a:t>to convert the query you wrote into an</a:t>
                </a:r>
                <a:br>
                  <a:rPr lang="en-US" sz="2400" dirty="0"/>
                </a:br>
                <a:r>
                  <a:rPr lang="en-US" sz="2400" dirty="0"/>
                  <a:t>equivalent query that you should have written and that is much more efficient.</a:t>
                </a:r>
                <a:br>
                  <a:rPr lang="en-US" sz="2000" dirty="0"/>
                </a:br>
                <a:endParaRPr lang="en-US" sz="2000" dirty="0"/>
              </a:p>
            </p:txBody>
          </p:sp>
        </mc:Choice>
        <mc:Fallback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AA9CBB14-A2A4-5B4A-92D5-CFC4974E9B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1" y="622300"/>
                <a:ext cx="11795464" cy="5467783"/>
              </a:xfrm>
              <a:prstGeom prst="roundRect">
                <a:avLst/>
              </a:prstGeom>
              <a:blipFill>
                <a:blip r:embed="rId7"/>
                <a:stretch>
                  <a:fillRect b="-1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utoShape 4" descr="\equiv ">
            <a:extLst>
              <a:ext uri="{FF2B5EF4-FFF2-40B4-BE49-F238E27FC236}">
                <a16:creationId xmlns:a16="http://schemas.microsoft.com/office/drawing/2014/main" id="{03B973CC-A8C7-AD49-80B3-54E6A5B3CB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30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i="1" dirty="0">
                <a:solidFill>
                  <a:schemeClr val="bg1"/>
                </a:solidFill>
              </a:rPr>
              <a:t>Relational Model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15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– Lecture 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184400-B333-4A42-A4E0-21E5103D2978}"/>
              </a:ext>
            </a:extLst>
          </p:cNvPr>
          <p:cNvSpPr/>
          <p:nvPr/>
        </p:nvSpPr>
        <p:spPr>
          <a:xfrm>
            <a:off x="0" y="0"/>
            <a:ext cx="12192000" cy="6248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Relational Algebra</a:t>
            </a:r>
            <a:br>
              <a:rPr lang="en-US" sz="2400" dirty="0"/>
            </a:br>
            <a:r>
              <a:rPr lang="en-US" sz="2400" dirty="0"/>
              <a:t>(from the textbook)</a:t>
            </a:r>
          </a:p>
        </p:txBody>
      </p:sp>
    </p:spTree>
    <p:extLst>
      <p:ext uri="{BB962C8B-B14F-4D97-AF65-F5344CB8AC3E}">
        <p14:creationId xmlns:p14="http://schemas.microsoft.com/office/powerpoint/2010/main" val="3814181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Relational Query Languages</a:t>
            </a:r>
          </a:p>
        </p:txBody>
      </p:sp>
      <p:sp>
        <p:nvSpPr>
          <p:cNvPr id="112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77914"/>
            <a:ext cx="7692069" cy="3555047"/>
          </a:xfrm>
        </p:spPr>
        <p:txBody>
          <a:bodyPr/>
          <a:lstStyle/>
          <a:p>
            <a:r>
              <a:rPr lang="en-US" altLang="en-US" dirty="0"/>
              <a:t>Procedural versus non-procedural, or declarative</a:t>
            </a:r>
          </a:p>
          <a:p>
            <a:r>
              <a:rPr lang="en-US" altLang="en-US" dirty="0"/>
              <a:t>“Pure” languages:</a:t>
            </a:r>
          </a:p>
          <a:p>
            <a:pPr lvl="1"/>
            <a:r>
              <a:rPr lang="en-US" altLang="en-US" dirty="0"/>
              <a:t>Relational algebra</a:t>
            </a:r>
          </a:p>
          <a:p>
            <a:pPr lvl="1"/>
            <a:r>
              <a:rPr lang="en-US" altLang="en-US" dirty="0"/>
              <a:t>Tuple relational calculus</a:t>
            </a:r>
          </a:p>
          <a:p>
            <a:pPr lvl="1"/>
            <a:r>
              <a:rPr lang="en-US" altLang="en-US" dirty="0"/>
              <a:t>Domain relational calculus</a:t>
            </a:r>
          </a:p>
          <a:p>
            <a:r>
              <a:rPr lang="en-US" altLang="en-US" dirty="0"/>
              <a:t>The above 3 pure languages are equivalent in computing power</a:t>
            </a:r>
          </a:p>
          <a:p>
            <a:r>
              <a:rPr lang="en-US" altLang="en-US" dirty="0"/>
              <a:t>We will concentrate in this chapter on relational algebra</a:t>
            </a:r>
          </a:p>
          <a:p>
            <a:pPr lvl="1"/>
            <a:r>
              <a:rPr lang="en-US" altLang="en-US" dirty="0"/>
              <a:t>Not turning-machine equivalent</a:t>
            </a:r>
          </a:p>
          <a:p>
            <a:pPr lvl="1"/>
            <a:r>
              <a:rPr lang="en-US" altLang="en-US" dirty="0"/>
              <a:t>Consists of 6 basic operations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95937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Relational Algebra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7913"/>
            <a:ext cx="7558903" cy="4876800"/>
          </a:xfrm>
        </p:spPr>
        <p:txBody>
          <a:bodyPr/>
          <a:lstStyle/>
          <a:p>
            <a:r>
              <a:rPr lang="en-US" altLang="en-US" dirty="0"/>
              <a:t>A  procedural language consisting  of a set of operations that take one or two relations as input and produce a new relation as their result. </a:t>
            </a:r>
          </a:p>
          <a:p>
            <a:r>
              <a:rPr lang="en-US" altLang="en-US" dirty="0"/>
              <a:t>Six basic operators</a:t>
            </a:r>
          </a:p>
          <a:p>
            <a:pPr lvl="1"/>
            <a:r>
              <a:rPr lang="en-US" altLang="en-US" dirty="0"/>
              <a:t>select: </a:t>
            </a:r>
            <a:r>
              <a:rPr kumimoji="0" lang="en-US" altLang="en-US" dirty="0">
                <a:sym typeface="Symbol" panose="05050102010706020507" pitchFamily="18" charset="2"/>
              </a:rPr>
              <a:t></a:t>
            </a:r>
            <a:endParaRPr lang="en-US" altLang="en-US" dirty="0"/>
          </a:p>
          <a:p>
            <a:pPr lvl="1"/>
            <a:r>
              <a:rPr lang="en-US" altLang="en-US" dirty="0"/>
              <a:t>project: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endParaRPr lang="en-US" altLang="en-US" dirty="0"/>
          </a:p>
          <a:p>
            <a:pPr lvl="1"/>
            <a:r>
              <a:rPr lang="en-US" altLang="en-US" dirty="0"/>
              <a:t>union: </a:t>
            </a:r>
            <a:r>
              <a:rPr lang="en-US" altLang="en-US" dirty="0">
                <a:sym typeface="Symbol" panose="05050102010706020507" pitchFamily="18" charset="2"/>
              </a:rPr>
              <a:t></a:t>
            </a:r>
            <a:endParaRPr lang="en-US" altLang="en-US" dirty="0"/>
          </a:p>
          <a:p>
            <a:pPr lvl="1"/>
            <a:r>
              <a:rPr lang="en-US" altLang="en-US" dirty="0"/>
              <a:t>set difference: </a:t>
            </a:r>
            <a:r>
              <a:rPr lang="en-US" altLang="en-US" i="1" dirty="0"/>
              <a:t>–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Cartesian product: x</a:t>
            </a:r>
          </a:p>
          <a:p>
            <a:pPr lvl="1"/>
            <a:r>
              <a:rPr lang="en-US" altLang="en-US" dirty="0"/>
              <a:t>rename: </a:t>
            </a:r>
            <a:r>
              <a:rPr lang="en-US" altLang="en-US" i="1" dirty="0">
                <a:sym typeface="Symbol" panose="05050102010706020507" pitchFamily="18" charset="2"/>
              </a:rPr>
              <a:t></a:t>
            </a:r>
          </a:p>
          <a:p>
            <a:pPr lvl="1"/>
            <a:endParaRPr lang="en-US" altLang="en-US" sz="2000" i="1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41794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Select Operation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2603" y="1336536"/>
            <a:ext cx="7612170" cy="3350300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/>
              <a:t>The  </a:t>
            </a:r>
            <a:r>
              <a:rPr lang="en-US" altLang="en-US" b="1" dirty="0"/>
              <a:t>selec</a:t>
            </a:r>
            <a:r>
              <a:rPr lang="en-US" altLang="en-US" dirty="0"/>
              <a:t>t operation selects tuples that satisfy a given predicate.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/>
              <a:t>Notation: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p 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 is called the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selection predicate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Example: select those tuples of the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  relation where the instructor is in the “Physics” department.</a:t>
            </a:r>
          </a:p>
          <a:p>
            <a:pPr lvl="1"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Query</a:t>
            </a:r>
          </a:p>
          <a:p>
            <a:pPr marL="457200" lvl="1" indent="0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800" dirty="0">
                <a:sym typeface="Symbol" panose="05050102010706020507" pitchFamily="18" charset="2"/>
              </a:rPr>
              <a:t> 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	</a:t>
            </a:r>
            <a:r>
              <a:rPr lang="en-US" altLang="en-US" sz="1900" i="1" dirty="0">
                <a:sym typeface="Symbol" panose="05050102010706020507" pitchFamily="18" charset="2"/>
              </a:rPr>
              <a:t></a:t>
            </a:r>
            <a:r>
              <a:rPr lang="en-US" altLang="en-US" sz="1900" dirty="0">
                <a:sym typeface="Symbol" panose="05050102010706020507" pitchFamily="18" charset="2"/>
              </a:rPr>
              <a:t> </a:t>
            </a:r>
            <a:r>
              <a:rPr lang="en-US" altLang="en-US" sz="1900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sz="1900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1900" i="1" baseline="-25000" dirty="0">
                <a:sym typeface="Symbol" panose="05050102010706020507" pitchFamily="18" charset="2"/>
              </a:rPr>
              <a:t>Physics”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800" dirty="0">
                <a:sym typeface="Symbol" panose="05050102010706020507" pitchFamily="18" charset="2"/>
              </a:rPr>
              <a:t> </a:t>
            </a:r>
          </a:p>
          <a:p>
            <a:pPr lvl="1"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Result</a:t>
            </a:r>
          </a:p>
        </p:txBody>
      </p:sp>
      <p:pic>
        <p:nvPicPr>
          <p:cNvPr id="31746" name="Picture 2" descr="C:\Users\as668\Desktop\2_1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69501" y="4422241"/>
            <a:ext cx="4234254" cy="883093"/>
          </a:xfrm>
          <a:prstGeom prst="rect">
            <a:avLst/>
          </a:prstGeom>
          <a:noFill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AC057D4-7BE3-F242-930A-5427C150B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8599" y="4089539"/>
            <a:ext cx="4975468" cy="22830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C815011-506A-294B-91A1-5D919116CB7D}"/>
              </a:ext>
            </a:extLst>
          </p:cNvPr>
          <p:cNvSpPr/>
          <p:nvPr/>
        </p:nvSpPr>
        <p:spPr>
          <a:xfrm>
            <a:off x="6844584" y="3156912"/>
            <a:ext cx="43524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From:</a:t>
            </a:r>
          </a:p>
          <a:p>
            <a:r>
              <a:rPr lang="en-US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https://dbis-uibk.github.io/relax/calc.htm#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006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Select Operation (Cont.)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1412" y="1023588"/>
            <a:ext cx="7656559" cy="4810823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We allow comparisons using </a:t>
            </a:r>
          </a:p>
          <a:p>
            <a:pPr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              =, , &gt;, . &lt;. </a:t>
            </a:r>
          </a:p>
          <a:p>
            <a:pPr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in the selection predicate. 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We can combine several predicates into a larger predicate by using the connectives:</a:t>
            </a:r>
          </a:p>
          <a:p>
            <a:pPr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             (</a:t>
            </a:r>
            <a:r>
              <a:rPr lang="en-US" altLang="en-US" b="1" dirty="0">
                <a:sym typeface="Symbol" panose="05050102010706020507" pitchFamily="18" charset="2"/>
              </a:rPr>
              <a:t>and</a:t>
            </a:r>
            <a:r>
              <a:rPr lang="en-US" altLang="en-US" dirty="0">
                <a:sym typeface="Symbol" panose="05050102010706020507" pitchFamily="18" charset="2"/>
              </a:rPr>
              <a:t>),  (</a:t>
            </a:r>
            <a:r>
              <a:rPr lang="en-US" altLang="en-US" b="1" dirty="0">
                <a:sym typeface="Symbol" panose="05050102010706020507" pitchFamily="18" charset="2"/>
              </a:rPr>
              <a:t>or</a:t>
            </a:r>
            <a:r>
              <a:rPr lang="en-US" altLang="en-US" dirty="0">
                <a:sym typeface="Symbol" panose="05050102010706020507" pitchFamily="18" charset="2"/>
              </a:rPr>
              <a:t>),  (</a:t>
            </a:r>
            <a:r>
              <a:rPr lang="en-US" altLang="en-US" b="1" dirty="0">
                <a:sym typeface="Symbol" panose="05050102010706020507" pitchFamily="18" charset="2"/>
              </a:rPr>
              <a:t>not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Example: Find the instructors in Physics with a salary greater $90,000, we write:</a:t>
            </a:r>
          </a:p>
          <a:p>
            <a:pPr marL="0" indent="0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800" dirty="0">
                <a:sym typeface="Symbol" panose="05050102010706020507" pitchFamily="18" charset="2"/>
              </a:rPr>
              <a:t> 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en-US" dirty="0">
                <a:sym typeface="Symbol" panose="05050102010706020507" pitchFamily="18" charset="2"/>
              </a:rPr>
              <a:t></a:t>
            </a:r>
            <a:r>
              <a:rPr lang="ja-JP" altLang="en-US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salary </a:t>
            </a:r>
            <a:r>
              <a:rPr lang="en-US" altLang="ja-JP" i="1" dirty="0">
                <a:sym typeface="Symbol" panose="05050102010706020507" pitchFamily="18" charset="2"/>
              </a:rPr>
              <a:t>&gt; 90,000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marL="0" indent="0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ja-JP" sz="800" i="1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Then select predicate may  include comparisons between two attributes. </a:t>
            </a:r>
          </a:p>
          <a:p>
            <a:pPr lvl="1"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Example, find all departments whose name is the same as their building name:</a:t>
            </a:r>
          </a:p>
          <a:p>
            <a:pPr lvl="1"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sz="1900" i="1" dirty="0">
                <a:sym typeface="Symbol" panose="05050102010706020507" pitchFamily="18" charset="2"/>
              </a:rPr>
              <a:t></a:t>
            </a:r>
            <a:r>
              <a:rPr lang="en-US" altLang="en-US" sz="1900" dirty="0">
                <a:sym typeface="Symbol" panose="05050102010706020507" pitchFamily="18" charset="2"/>
              </a:rPr>
              <a:t> </a:t>
            </a:r>
            <a:r>
              <a:rPr lang="en-US" altLang="en-US" sz="1900" i="1" baseline="-25000" dirty="0">
                <a:sym typeface="Symbol" panose="05050102010706020507" pitchFamily="18" charset="2"/>
              </a:rPr>
              <a:t>dept_name=</a:t>
            </a:r>
            <a:r>
              <a:rPr lang="en-US" altLang="ja-JP" sz="1900" i="1" baseline="-25000" dirty="0">
                <a:sym typeface="Symbol" panose="05050102010706020507" pitchFamily="18" charset="2"/>
              </a:rPr>
              <a:t>building</a:t>
            </a:r>
            <a:r>
              <a:rPr lang="en-US" altLang="ja-JP" sz="1900" i="1" dirty="0">
                <a:sym typeface="Symbol" panose="05050102010706020507" pitchFamily="18" charset="2"/>
              </a:rPr>
              <a:t> </a:t>
            </a:r>
            <a:r>
              <a:rPr lang="ja-JP" altLang="en-US" sz="1900" i="1" baseline="-25000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department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89456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i="1" dirty="0">
                <a:solidFill>
                  <a:schemeClr val="bg1"/>
                </a:solidFill>
              </a:rPr>
              <a:t>Contents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2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– Lecture 6</a:t>
            </a:r>
          </a:p>
        </p:txBody>
      </p:sp>
    </p:spTree>
    <p:extLst>
      <p:ext uri="{BB962C8B-B14F-4D97-AF65-F5344CB8AC3E}">
        <p14:creationId xmlns:p14="http://schemas.microsoft.com/office/powerpoint/2010/main" val="852097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Select Operation (Cont.)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1412" y="1023588"/>
            <a:ext cx="7656559" cy="4810823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We allow comparisons using </a:t>
            </a:r>
          </a:p>
          <a:p>
            <a:pPr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              =, , &gt;, . &lt;. </a:t>
            </a:r>
          </a:p>
          <a:p>
            <a:pPr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in the selection predicate. 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We can combine several predicates into a larger predicate by using the connectives:</a:t>
            </a:r>
          </a:p>
          <a:p>
            <a:pPr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             (</a:t>
            </a:r>
            <a:r>
              <a:rPr lang="en-US" altLang="en-US" b="1" dirty="0">
                <a:sym typeface="Symbol" panose="05050102010706020507" pitchFamily="18" charset="2"/>
              </a:rPr>
              <a:t>and</a:t>
            </a:r>
            <a:r>
              <a:rPr lang="en-US" altLang="en-US" dirty="0">
                <a:sym typeface="Symbol" panose="05050102010706020507" pitchFamily="18" charset="2"/>
              </a:rPr>
              <a:t>),  (</a:t>
            </a:r>
            <a:r>
              <a:rPr lang="en-US" altLang="en-US" b="1" dirty="0">
                <a:sym typeface="Symbol" panose="05050102010706020507" pitchFamily="18" charset="2"/>
              </a:rPr>
              <a:t>or</a:t>
            </a:r>
            <a:r>
              <a:rPr lang="en-US" altLang="en-US" dirty="0">
                <a:sym typeface="Symbol" panose="05050102010706020507" pitchFamily="18" charset="2"/>
              </a:rPr>
              <a:t>),  (</a:t>
            </a:r>
            <a:r>
              <a:rPr lang="en-US" altLang="en-US" b="1" dirty="0">
                <a:sym typeface="Symbol" panose="05050102010706020507" pitchFamily="18" charset="2"/>
              </a:rPr>
              <a:t>not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Example: Find the instructors in Physics with a salary greater $90,000, we write:</a:t>
            </a:r>
          </a:p>
          <a:p>
            <a:pPr marL="0" indent="0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800" dirty="0">
                <a:sym typeface="Symbol" panose="05050102010706020507" pitchFamily="18" charset="2"/>
              </a:rPr>
              <a:t> 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en-US" dirty="0">
                <a:sym typeface="Symbol" panose="05050102010706020507" pitchFamily="18" charset="2"/>
              </a:rPr>
              <a:t></a:t>
            </a:r>
            <a:r>
              <a:rPr lang="ja-JP" altLang="en-US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salary </a:t>
            </a:r>
            <a:r>
              <a:rPr lang="en-US" altLang="ja-JP" i="1" dirty="0">
                <a:sym typeface="Symbol" panose="05050102010706020507" pitchFamily="18" charset="2"/>
              </a:rPr>
              <a:t>&gt; 90,000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marL="0" indent="0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ja-JP" sz="800" i="1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Then select predicate may  include comparisons between two attributes. </a:t>
            </a:r>
          </a:p>
          <a:p>
            <a:pPr lvl="1"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Example, find all departments whose name is the same as their building name:</a:t>
            </a:r>
          </a:p>
          <a:p>
            <a:pPr lvl="1"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sz="1900" i="1" dirty="0">
                <a:sym typeface="Symbol" panose="05050102010706020507" pitchFamily="18" charset="2"/>
              </a:rPr>
              <a:t></a:t>
            </a:r>
            <a:r>
              <a:rPr lang="en-US" altLang="en-US" sz="1900" dirty="0">
                <a:sym typeface="Symbol" panose="05050102010706020507" pitchFamily="18" charset="2"/>
              </a:rPr>
              <a:t> </a:t>
            </a:r>
            <a:r>
              <a:rPr lang="en-US" altLang="en-US" sz="1900" i="1" baseline="-25000" dirty="0">
                <a:sym typeface="Symbol" panose="05050102010706020507" pitchFamily="18" charset="2"/>
              </a:rPr>
              <a:t>dept_name=</a:t>
            </a:r>
            <a:r>
              <a:rPr lang="en-US" altLang="ja-JP" sz="1900" i="1" baseline="-25000" dirty="0">
                <a:sym typeface="Symbol" panose="05050102010706020507" pitchFamily="18" charset="2"/>
              </a:rPr>
              <a:t>building</a:t>
            </a:r>
            <a:r>
              <a:rPr lang="en-US" altLang="ja-JP" sz="1900" i="1" dirty="0">
                <a:sym typeface="Symbol" panose="05050102010706020507" pitchFamily="18" charset="2"/>
              </a:rPr>
              <a:t> </a:t>
            </a:r>
            <a:r>
              <a:rPr lang="ja-JP" altLang="en-US" sz="1900" i="1" baseline="-25000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department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  <a:endParaRPr lang="en-US" altLang="en-US" dirty="0">
              <a:sym typeface="Symbol" panose="05050102010706020507" pitchFamily="18" charset="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972364-5CAE-A242-8E65-BE3BEF553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614" y="1204112"/>
            <a:ext cx="8930603" cy="409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45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Project Operation</a:t>
            </a:r>
          </a:p>
        </p:txBody>
      </p:sp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77913"/>
            <a:ext cx="7683192" cy="4876800"/>
          </a:xfrm>
        </p:spPr>
        <p:txBody>
          <a:bodyPr/>
          <a:lstStyle/>
          <a:p>
            <a:pPr>
              <a:lnSpc>
                <a:spcPct val="120000"/>
              </a:lnSpc>
              <a:tabLst>
                <a:tab pos="3257550" algn="ctr"/>
              </a:tabLst>
            </a:pPr>
            <a:r>
              <a:rPr lang="en-US" altLang="en-US" dirty="0"/>
              <a:t>A unary operation that returns its argument relation, with certain attributes left out.  </a:t>
            </a:r>
          </a:p>
          <a:p>
            <a:pPr>
              <a:lnSpc>
                <a:spcPct val="120000"/>
              </a:lnSpc>
              <a:tabLst>
                <a:tab pos="3257550" algn="ctr"/>
              </a:tabLst>
            </a:pPr>
            <a:r>
              <a:rPr lang="en-US" altLang="en-US" dirty="0"/>
              <a:t>Notation:</a:t>
            </a:r>
          </a:p>
          <a:p>
            <a:pPr>
              <a:lnSpc>
                <a:spcPct val="120000"/>
              </a:lnSpc>
              <a:buNone/>
              <a:tabLst>
                <a:tab pos="3257550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            </a:t>
            </a:r>
            <a:r>
              <a:rPr lang="en-US" altLang="en-US" i="1" baseline="-25000" dirty="0">
                <a:sym typeface="Symbol" panose="05050102010706020507" pitchFamily="18" charset="2"/>
              </a:rPr>
              <a:t>A</a:t>
            </a:r>
            <a:r>
              <a:rPr lang="en-US" altLang="en-US" i="1" baseline="-50000" dirty="0">
                <a:sym typeface="Symbol" panose="05050102010706020507" pitchFamily="18" charset="2"/>
              </a:rPr>
              <a:t>1</a:t>
            </a:r>
            <a:r>
              <a:rPr lang="en-US" altLang="en-US" i="1" baseline="-25000" dirty="0">
                <a:sym typeface="Symbol" panose="05050102010706020507" pitchFamily="18" charset="2"/>
              </a:rPr>
              <a:t>,A</a:t>
            </a:r>
            <a:r>
              <a:rPr lang="en-US" altLang="en-US" i="1" baseline="-50000" dirty="0">
                <a:sym typeface="Symbol" panose="05050102010706020507" pitchFamily="18" charset="2"/>
              </a:rPr>
              <a:t>2</a:t>
            </a:r>
            <a:r>
              <a:rPr lang="en-US" altLang="en-US" i="1" baseline="-25000" dirty="0">
                <a:sym typeface="Symbol" panose="05050102010706020507" pitchFamily="18" charset="2"/>
              </a:rPr>
              <a:t>,A</a:t>
            </a:r>
            <a:r>
              <a:rPr lang="en-US" altLang="en-US" i="1" baseline="-50000" dirty="0">
                <a:sym typeface="Symbol" panose="05050102010706020507" pitchFamily="18" charset="2"/>
              </a:rPr>
              <a:t>3</a:t>
            </a:r>
            <a:r>
              <a:rPr lang="en-US" altLang="en-US" i="1" baseline="-25000" dirty="0">
                <a:sym typeface="Symbol" panose="05050102010706020507" pitchFamily="18" charset="2"/>
              </a:rPr>
              <a:t> ….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A</a:t>
            </a:r>
            <a:r>
              <a:rPr lang="en-US" altLang="en-US" i="1" baseline="-50000" dirty="0" err="1">
                <a:sym typeface="Symbol" panose="05050102010706020507" pitchFamily="18" charset="2"/>
              </a:rPr>
              <a:t>k</a:t>
            </a:r>
            <a:r>
              <a:rPr lang="en-US" altLang="en-US" i="1" baseline="-25000" dirty="0">
                <a:sym typeface="Symbol" panose="05050102010706020507" pitchFamily="18" charset="2"/>
              </a:rPr>
              <a:t> </a:t>
            </a:r>
            <a:r>
              <a:rPr lang="en-US" altLang="en-US" baseline="-25000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	</a:t>
            </a:r>
          </a:p>
          <a:p>
            <a:pPr>
              <a:lnSpc>
                <a:spcPct val="120000"/>
              </a:lnSpc>
              <a:buNone/>
              <a:tabLst>
                <a:tab pos="3257550" algn="ctr"/>
              </a:tabLst>
            </a:pPr>
            <a:r>
              <a:rPr lang="en-US" altLang="en-US" dirty="0"/>
              <a:t>	where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1</a:t>
            </a:r>
            <a:r>
              <a:rPr lang="en-US" altLang="en-US" i="1" dirty="0"/>
              <a:t>, A</a:t>
            </a:r>
            <a:r>
              <a:rPr lang="en-US" altLang="en-US" i="1" baseline="-25000" dirty="0"/>
              <a:t>2</a:t>
            </a:r>
            <a:r>
              <a:rPr lang="en-US" altLang="en-US" dirty="0"/>
              <a:t> are attribute names and </a:t>
            </a:r>
            <a:r>
              <a:rPr lang="en-US" altLang="en-US" i="1" dirty="0"/>
              <a:t>r</a:t>
            </a:r>
            <a:r>
              <a:rPr lang="en-US" altLang="en-US" dirty="0"/>
              <a:t> is a relation name.</a:t>
            </a:r>
          </a:p>
          <a:p>
            <a:pPr>
              <a:tabLst>
                <a:tab pos="3257550" algn="ctr"/>
              </a:tabLst>
            </a:pPr>
            <a:r>
              <a:rPr lang="en-US" altLang="en-US" dirty="0"/>
              <a:t>The result is defined as the relation of </a:t>
            </a:r>
            <a:r>
              <a:rPr lang="en-US" altLang="en-US" i="1" dirty="0"/>
              <a:t>k</a:t>
            </a:r>
            <a:r>
              <a:rPr lang="en-US" altLang="en-US" dirty="0"/>
              <a:t> columns obtained by erasing the columns that are not listed</a:t>
            </a:r>
          </a:p>
          <a:p>
            <a:pPr>
              <a:tabLst>
                <a:tab pos="3257550" algn="ctr"/>
              </a:tabLst>
            </a:pPr>
            <a:r>
              <a:rPr lang="en-US" altLang="en-US" dirty="0">
                <a:solidFill>
                  <a:srgbClr val="FF0000"/>
                </a:solidFill>
              </a:rPr>
              <a:t>Duplicate rows removed from result, since relations are sets</a:t>
            </a:r>
            <a:br>
              <a:rPr lang="en-US" altLang="en-US" dirty="0">
                <a:solidFill>
                  <a:srgbClr val="FF0000"/>
                </a:solidFill>
              </a:rPr>
            </a:br>
            <a:r>
              <a:rPr lang="en-US" altLang="en-US" dirty="0">
                <a:solidFill>
                  <a:srgbClr val="FF0000"/>
                </a:solidFill>
              </a:rPr>
              <a:t>(&lt;</a:t>
            </a:r>
            <a:r>
              <a:rPr lang="en-US" altLang="en-US" dirty="0" err="1">
                <a:solidFill>
                  <a:srgbClr val="FF0000"/>
                </a:solidFill>
              </a:rPr>
              <a:t>dff</a:t>
            </a:r>
            <a:r>
              <a:rPr lang="en-US" altLang="en-US" dirty="0">
                <a:solidFill>
                  <a:srgbClr val="FF0000"/>
                </a:solidFill>
              </a:rPr>
              <a:t>&gt;SQL does not behave this way&lt;/</a:t>
            </a:r>
            <a:r>
              <a:rPr lang="en-US" altLang="en-US" dirty="0" err="1">
                <a:solidFill>
                  <a:srgbClr val="FF0000"/>
                </a:solidFill>
              </a:rPr>
              <a:t>dff</a:t>
            </a:r>
            <a:r>
              <a:rPr lang="en-US" altLang="en-US" dirty="0">
                <a:solidFill>
                  <a:srgbClr val="FF0000"/>
                </a:solidFill>
              </a:rPr>
              <a:t>&gt;)</a:t>
            </a:r>
          </a:p>
        </p:txBody>
      </p:sp>
    </p:spTree>
    <p:extLst>
      <p:ext uri="{BB962C8B-B14F-4D97-AF65-F5344CB8AC3E}">
        <p14:creationId xmlns:p14="http://schemas.microsoft.com/office/powerpoint/2010/main" val="2237207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Project Operation (Cont.)</a:t>
            </a:r>
          </a:p>
        </p:txBody>
      </p:sp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3963" y="1002082"/>
            <a:ext cx="7900162" cy="1677479"/>
          </a:xfrm>
        </p:spPr>
        <p:txBody>
          <a:bodyPr/>
          <a:lstStyle/>
          <a:p>
            <a:pPr>
              <a:tabLst>
                <a:tab pos="3257550" algn="ctr"/>
              </a:tabLst>
            </a:pPr>
            <a:r>
              <a:rPr lang="en-US" altLang="en-US" dirty="0"/>
              <a:t>Example: eliminate the </a:t>
            </a:r>
            <a:r>
              <a:rPr lang="en-US" altLang="en-US" i="1" dirty="0"/>
              <a:t>dept_name</a:t>
            </a:r>
            <a:r>
              <a:rPr lang="en-US" altLang="en-US" dirty="0"/>
              <a:t> attribute of </a:t>
            </a:r>
            <a:r>
              <a:rPr lang="en-US" altLang="en-US" i="1" dirty="0"/>
              <a:t>instructor</a:t>
            </a:r>
          </a:p>
          <a:p>
            <a:pPr>
              <a:tabLst>
                <a:tab pos="3257550" algn="ctr"/>
              </a:tabLst>
            </a:pPr>
            <a:r>
              <a:rPr lang="en-US" altLang="en-US" dirty="0"/>
              <a:t>Query</a:t>
            </a:r>
            <a:r>
              <a:rPr lang="en-US" altLang="en-US" i="1" dirty="0"/>
              <a:t>:</a:t>
            </a:r>
            <a:br>
              <a:rPr lang="en-US" altLang="en-US" dirty="0"/>
            </a:br>
            <a:r>
              <a:rPr lang="en-US" altLang="en-US" sz="800" dirty="0"/>
              <a:t> </a:t>
            </a:r>
            <a:br>
              <a:rPr lang="en-US" altLang="en-US" dirty="0"/>
            </a:br>
            <a:r>
              <a:rPr lang="en-US" altLang="en-US" dirty="0"/>
              <a:t>         	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/>
              <a:t>ID, name, salary</a:t>
            </a:r>
            <a:r>
              <a:rPr lang="en-US" altLang="en-US" dirty="0"/>
              <a:t> (</a:t>
            </a:r>
            <a:r>
              <a:rPr lang="en-US" altLang="en-US" i="1" dirty="0"/>
              <a:t>instructor</a:t>
            </a:r>
            <a:r>
              <a:rPr lang="en-US" altLang="en-US" dirty="0"/>
              <a:t>) </a:t>
            </a:r>
          </a:p>
          <a:p>
            <a:pPr>
              <a:tabLst>
                <a:tab pos="3257550" algn="ctr"/>
              </a:tabLst>
            </a:pPr>
            <a:r>
              <a:rPr lang="en-US" altLang="en-US" dirty="0"/>
              <a:t>Result:</a:t>
            </a:r>
            <a:br>
              <a:rPr lang="en-US" altLang="en-US" dirty="0"/>
            </a:br>
            <a:endParaRPr lang="en-US" altLang="en-US" dirty="0"/>
          </a:p>
        </p:txBody>
      </p:sp>
      <p:pic>
        <p:nvPicPr>
          <p:cNvPr id="35843" name="Picture 3" descr="C:\Users\as668\Desktop\Figures-for-slides\2_1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930" y="2845928"/>
            <a:ext cx="2609469" cy="3229808"/>
          </a:xfrm>
          <a:prstGeom prst="rect">
            <a:avLst/>
          </a:prstGeom>
          <a:noFill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4598770-BD82-864B-886A-C1112F7EC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3465" y="1199144"/>
            <a:ext cx="3853821" cy="500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1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Composition of Relational Operations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161" y="1214875"/>
            <a:ext cx="7558786" cy="3720109"/>
          </a:xfrm>
        </p:spPr>
        <p:txBody>
          <a:bodyPr/>
          <a:lstStyle/>
          <a:p>
            <a:r>
              <a:rPr lang="en-US" altLang="en-US" dirty="0"/>
              <a:t>The result of a relational-algebra operation is relation  and therefore of relational-algebra operations can be composed together into a </a:t>
            </a:r>
            <a:r>
              <a:rPr lang="en-US" altLang="en-US" b="1" dirty="0"/>
              <a:t>relational-algebra expression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Consider  the query -- Find the names of all instructors in the Physics department.</a:t>
            </a:r>
          </a:p>
          <a:p>
            <a:pPr>
              <a:buNone/>
            </a:pPr>
            <a:r>
              <a:rPr lang="en-US" altLang="ja-JP" sz="800" dirty="0">
                <a:sym typeface="Symbol" panose="05050102010706020507" pitchFamily="18" charset="2"/>
              </a:rPr>
              <a:t> 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  </a:t>
            </a:r>
            <a:r>
              <a:rPr lang="en-US" altLang="en-US" i="1" baseline="-25000" dirty="0">
                <a:sym typeface="Symbol" panose="05050102010706020507" pitchFamily="18" charset="2"/>
              </a:rPr>
              <a:t>name</a:t>
            </a:r>
            <a:r>
              <a:rPr lang="en-US" altLang="en-US" dirty="0"/>
              <a:t>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800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Instead of giving the name of a relation as the argument of the projection operation, we give an expression that evaluates to a relation.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618ADA-44E4-5645-99C4-26E7890C9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2309" y="3188642"/>
            <a:ext cx="3787004" cy="306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8858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Cartesian-Product Operation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65721"/>
            <a:ext cx="7709825" cy="4876800"/>
          </a:xfrm>
        </p:spPr>
        <p:txBody>
          <a:bodyPr/>
          <a:lstStyle/>
          <a:p>
            <a:pPr>
              <a:tabLst>
                <a:tab pos="3149600" algn="ctr"/>
              </a:tabLst>
            </a:pPr>
            <a:r>
              <a:rPr lang="en-US" altLang="en-US" dirty="0"/>
              <a:t>The Cartesian-product operation (denoted by X)  allows us to combine information from any two relations.  </a:t>
            </a:r>
          </a:p>
          <a:p>
            <a:pPr>
              <a:tabLst>
                <a:tab pos="3149600" algn="ctr"/>
              </a:tabLst>
            </a:pPr>
            <a:r>
              <a:rPr lang="en-US" altLang="en-US" dirty="0"/>
              <a:t>Example: the Cartesian product of the relations </a:t>
            </a:r>
            <a:r>
              <a:rPr lang="en-US" altLang="en-US" i="1" dirty="0"/>
              <a:t>instructor</a:t>
            </a:r>
            <a:r>
              <a:rPr lang="en-US" altLang="en-US" dirty="0"/>
              <a:t> and t</a:t>
            </a:r>
            <a:r>
              <a:rPr lang="en-US" altLang="en-US" i="1" dirty="0"/>
              <a:t>eaches</a:t>
            </a:r>
            <a:r>
              <a:rPr lang="en-US" altLang="en-US" dirty="0"/>
              <a:t> is written  as:</a:t>
            </a:r>
          </a:p>
          <a:p>
            <a:pPr>
              <a:buNone/>
              <a:tabLst>
                <a:tab pos="3149600" algn="ctr"/>
              </a:tabLst>
            </a:pPr>
            <a:r>
              <a:rPr lang="en-US" altLang="en-US" i="1" dirty="0"/>
              <a:t>                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</a:p>
          <a:p>
            <a:pPr>
              <a:tabLst>
                <a:tab pos="3149600" algn="ctr"/>
              </a:tabLst>
            </a:pPr>
            <a:r>
              <a:rPr lang="en-US" altLang="en-US" dirty="0"/>
              <a:t>We construct a tuple of the result out of each possible pair of tuples: one from the </a:t>
            </a:r>
            <a:r>
              <a:rPr lang="en-US" altLang="en-US" i="1" dirty="0"/>
              <a:t>instructor</a:t>
            </a:r>
            <a:r>
              <a:rPr lang="en-US" altLang="en-US" dirty="0"/>
              <a:t> relation and one from the </a:t>
            </a:r>
            <a:r>
              <a:rPr lang="en-US" altLang="en-US" i="1" dirty="0"/>
              <a:t>teaches</a:t>
            </a:r>
            <a:r>
              <a:rPr lang="en-US" altLang="en-US" dirty="0"/>
              <a:t> relation (see next slide)</a:t>
            </a:r>
          </a:p>
          <a:p>
            <a:pPr>
              <a:tabLst>
                <a:tab pos="3149600" algn="ctr"/>
              </a:tabLst>
            </a:pPr>
            <a:r>
              <a:rPr lang="en-US" altLang="en-US" dirty="0"/>
              <a:t>Since the instructor</a:t>
            </a:r>
            <a:r>
              <a:rPr lang="en-US" altLang="en-US" i="1" dirty="0"/>
              <a:t> ID </a:t>
            </a:r>
            <a:r>
              <a:rPr lang="en-US" altLang="en-US" dirty="0"/>
              <a:t>appears in both relations we distinguish between these attribute by attaching to the attribute the name of the relation from which the attribute originally came.</a:t>
            </a:r>
          </a:p>
          <a:p>
            <a:pPr lvl="1">
              <a:tabLst>
                <a:tab pos="3149600" algn="ctr"/>
              </a:tabLst>
            </a:pPr>
            <a:r>
              <a:rPr lang="en-US" altLang="en-US" i="1" dirty="0"/>
              <a:t>instructor.ID</a:t>
            </a:r>
          </a:p>
          <a:p>
            <a:pPr lvl="1">
              <a:tabLst>
                <a:tab pos="3149600" algn="ctr"/>
              </a:tabLst>
            </a:pPr>
            <a:r>
              <a:rPr lang="en-US" altLang="en-US" i="1" dirty="0"/>
              <a:t>teaches.ID</a:t>
            </a:r>
          </a:p>
          <a:p>
            <a:pPr lvl="1">
              <a:tabLst>
                <a:tab pos="3149600" algn="ctr"/>
              </a:tabLst>
            </a:pPr>
            <a:endParaRPr lang="en-US" altLang="en-US" dirty="0"/>
          </a:p>
          <a:p>
            <a:pPr>
              <a:buNone/>
              <a:tabLst>
                <a:tab pos="3149600" algn="ctr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66214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</a:t>
            </a:r>
            <a:r>
              <a:rPr lang="en-US" altLang="en-US" i="1" dirty="0"/>
              <a:t>  instructor</a:t>
            </a:r>
            <a:r>
              <a:rPr lang="en-US" altLang="en-US" dirty="0"/>
              <a:t>  </a:t>
            </a:r>
            <a:r>
              <a:rPr lang="en-US" altLang="en-US" sz="2400" dirty="0"/>
              <a:t>X</a:t>
            </a:r>
            <a:r>
              <a:rPr lang="en-US" altLang="en-US" dirty="0"/>
              <a:t>  </a:t>
            </a:r>
            <a:r>
              <a:rPr lang="en-US" altLang="en-US" i="1" dirty="0"/>
              <a:t>teaches  table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62" y="1049317"/>
            <a:ext cx="4466020" cy="526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666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345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Cartesian Product Simpler Example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26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CFA40-C93F-2645-807D-7C6AAD78D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98" y="873620"/>
            <a:ext cx="2678964" cy="16802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4F5046-4F76-BA4B-9CFE-479E36E72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298" y="2859154"/>
            <a:ext cx="2553950" cy="16018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F6B336-E6F8-5149-A9D6-33C0ACC437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298" y="4759419"/>
            <a:ext cx="2384065" cy="14953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1CE271-00DA-244D-AE13-067A380F32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5653" y="2043205"/>
            <a:ext cx="5479915" cy="3762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C6FC6A-B7AD-444F-BB94-F0A2693F4BF8}"/>
              </a:ext>
            </a:extLst>
          </p:cNvPr>
          <p:cNvSpPr txBox="1"/>
          <p:nvPr/>
        </p:nvSpPr>
        <p:spPr>
          <a:xfrm>
            <a:off x="2772651" y="1641736"/>
            <a:ext cx="3143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Sometimes this makes sense, 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7CF87-7145-1C41-9239-2A4267C648F7}"/>
              </a:ext>
            </a:extLst>
          </p:cNvPr>
          <p:cNvSpPr txBox="1"/>
          <p:nvPr/>
        </p:nvSpPr>
        <p:spPr>
          <a:xfrm>
            <a:off x="7885568" y="1050202"/>
            <a:ext cx="409150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sometimes you need to think</a:t>
            </a:r>
          </a:p>
          <a:p>
            <a:r>
              <a:rPr lang="en-US" dirty="0"/>
              <a:t>about it.</a:t>
            </a:r>
          </a:p>
          <a:p>
            <a:endParaRPr lang="en-US" dirty="0"/>
          </a:p>
          <a:p>
            <a:r>
              <a:rPr lang="en-US" dirty="0"/>
              <a:t>Instructor X course</a:t>
            </a:r>
          </a:p>
          <a:p>
            <a:endParaRPr lang="en-US" dirty="0"/>
          </a:p>
          <a:p>
            <a:r>
              <a:rPr lang="en-US" dirty="0"/>
              <a:t>Is every possible pairing, including pairing</a:t>
            </a:r>
            <a:br>
              <a:rPr lang="en-US" dirty="0"/>
            </a:br>
            <a:r>
              <a:rPr lang="en-US" dirty="0"/>
              <a:t>me with 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Latin GU4105 section 001</a:t>
            </a:r>
            <a:br>
              <a:rPr lang="en-US" b="1" dirty="0"/>
            </a:br>
            <a:r>
              <a:rPr lang="en-US" b="1" dirty="0"/>
              <a:t>LAT LITERATURE OF THE REPUBLIC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415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26682"/>
            <a:ext cx="7631938" cy="4664519"/>
          </a:xfrm>
        </p:spPr>
        <p:txBody>
          <a:bodyPr/>
          <a:lstStyle/>
          <a:p>
            <a:pPr>
              <a:tabLst>
                <a:tab pos="3149600" algn="ctr"/>
              </a:tabLst>
            </a:pPr>
            <a:r>
              <a:rPr lang="en-US" altLang="en-US" dirty="0"/>
              <a:t>The Cartesian-Product </a:t>
            </a:r>
          </a:p>
          <a:p>
            <a:pPr>
              <a:buNone/>
              <a:tabLst>
                <a:tab pos="3149600" algn="ctr"/>
              </a:tabLst>
            </a:pPr>
            <a:r>
              <a:rPr lang="en-US" altLang="en-US" i="1" dirty="0"/>
              <a:t>                    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  <a:endParaRPr lang="en-US" altLang="en-US" dirty="0"/>
          </a:p>
          <a:p>
            <a:pPr>
              <a:buNone/>
              <a:tabLst>
                <a:tab pos="3149600" algn="ctr"/>
              </a:tabLst>
            </a:pPr>
            <a:r>
              <a:rPr lang="en-US" altLang="en-US" dirty="0"/>
              <a:t>      associates every  tuple of  instructor with every tuple of teaches.</a:t>
            </a:r>
          </a:p>
          <a:p>
            <a:pPr lvl="1"/>
            <a:r>
              <a:rPr lang="en-US" altLang="en-US" dirty="0"/>
              <a:t>Most of the resulting rows have information about instructors who did NOT teach a particular course. </a:t>
            </a:r>
          </a:p>
          <a:p>
            <a:r>
              <a:rPr lang="en-US" altLang="en-US" dirty="0"/>
              <a:t>To get only those tuples of  “</a:t>
            </a:r>
            <a:r>
              <a:rPr lang="en-US" altLang="en-US" i="1" dirty="0"/>
              <a:t>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  <a:r>
              <a:rPr lang="en-US" altLang="en-US" dirty="0"/>
              <a:t> “ that pertain to instructors and the courses that they taught, we write:</a:t>
            </a:r>
          </a:p>
          <a:p>
            <a:pPr>
              <a:buNone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          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instructor.id =  teaches.id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  </a:t>
            </a:r>
            <a:r>
              <a:rPr lang="en-US" altLang="ja-JP" dirty="0">
                <a:sym typeface="Symbol" panose="05050102010706020507" pitchFamily="18" charset="2"/>
              </a:rPr>
              <a:t>x</a:t>
            </a:r>
            <a:r>
              <a:rPr lang="en-US" altLang="ja-JP" i="1" dirty="0">
                <a:sym typeface="Symbol" panose="05050102010706020507" pitchFamily="18" charset="2"/>
              </a:rPr>
              <a:t> teaches 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800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ja-JP" dirty="0">
                <a:sym typeface="Symbol" panose="05050102010706020507" pitchFamily="18" charset="2"/>
              </a:rPr>
              <a:t>We get only those tuples of “</a:t>
            </a:r>
            <a:r>
              <a:rPr lang="en-US" altLang="en-US" i="1" dirty="0"/>
              <a:t>instructor</a:t>
            </a:r>
            <a:r>
              <a:rPr lang="en-US" altLang="en-US" dirty="0"/>
              <a:t>  X  </a:t>
            </a:r>
            <a:r>
              <a:rPr lang="en-US" altLang="en-US" i="1" dirty="0"/>
              <a:t>teaches” </a:t>
            </a:r>
            <a:r>
              <a:rPr lang="en-US" altLang="ja-JP" dirty="0">
                <a:sym typeface="Symbol" panose="05050102010706020507" pitchFamily="18" charset="2"/>
              </a:rPr>
              <a:t>that pertain to instructors and the courses that they taught.</a:t>
            </a:r>
          </a:p>
          <a:p>
            <a:r>
              <a:rPr lang="en-US" altLang="ja-JP" dirty="0">
                <a:sym typeface="Symbol" panose="05050102010706020507" pitchFamily="18" charset="2"/>
              </a:rPr>
              <a:t>The result of this expression, shown in the next slide</a:t>
            </a:r>
          </a:p>
        </p:txBody>
      </p:sp>
    </p:spTree>
    <p:extLst>
      <p:ext uri="{BB962C8B-B14F-4D97-AF65-F5344CB8AC3E}">
        <p14:creationId xmlns:p14="http://schemas.microsoft.com/office/powerpoint/2010/main" val="945631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 (Cont.)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7914"/>
            <a:ext cx="7436866" cy="848423"/>
          </a:xfrm>
        </p:spPr>
        <p:txBody>
          <a:bodyPr/>
          <a:lstStyle/>
          <a:p>
            <a:r>
              <a:rPr lang="en-US" altLang="en-US" dirty="0"/>
              <a:t>The</a:t>
            </a:r>
            <a:r>
              <a:rPr lang="en-US" altLang="en-US" dirty="0">
                <a:sym typeface="Symbol" panose="05050102010706020507" pitchFamily="18" charset="2"/>
              </a:rPr>
              <a:t>  table corresponding to:</a:t>
            </a:r>
          </a:p>
          <a:p>
            <a:pPr>
              <a:buNone/>
            </a:pPr>
            <a:r>
              <a:rPr lang="en-US" altLang="en-US" i="1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          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instructor.id =  teaches.id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  </a:t>
            </a:r>
            <a:r>
              <a:rPr lang="en-US" altLang="ja-JP" dirty="0">
                <a:sym typeface="Symbol" panose="05050102010706020507" pitchFamily="18" charset="2"/>
              </a:rPr>
              <a:t>x</a:t>
            </a:r>
            <a:r>
              <a:rPr lang="en-US" altLang="ja-JP" i="1" dirty="0">
                <a:sym typeface="Symbol" panose="05050102010706020507" pitchFamily="18" charset="2"/>
              </a:rPr>
              <a:t> teaches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  <a:r>
              <a:rPr lang="en-US" altLang="en-US" dirty="0"/>
              <a:t> </a:t>
            </a:r>
          </a:p>
          <a:p>
            <a:pPr>
              <a:buNone/>
            </a:pPr>
            <a:endParaRPr lang="en-US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154" y="2037636"/>
            <a:ext cx="6103646" cy="347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66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92351" y="1138874"/>
                <a:ext cx="7644131" cy="4823015"/>
              </a:xfrm>
            </p:spPr>
            <p:txBody>
              <a:bodyPr/>
              <a:lstStyle/>
              <a:p>
                <a:pPr>
                  <a:tabLst>
                    <a:tab pos="3149600" algn="ctr"/>
                  </a:tabLst>
                </a:pPr>
                <a:r>
                  <a:rPr lang="en-US" altLang="en-US" dirty="0"/>
                  <a:t>The </a:t>
                </a:r>
                <a:r>
                  <a:rPr lang="en-US" altLang="en-US" b="1" dirty="0"/>
                  <a:t>join </a:t>
                </a:r>
                <a:r>
                  <a:rPr lang="en-US" altLang="en-US" dirty="0"/>
                  <a:t>operation allows us to combine  a select operation and a  </a:t>
                </a:r>
                <a:r>
                  <a:rPr lang="en-US" altLang="en-US" b="1" dirty="0"/>
                  <a:t> </a:t>
                </a:r>
                <a:r>
                  <a:rPr lang="en-US" altLang="en-US" dirty="0"/>
                  <a:t>Cartesian-Product  operation into a single operation.</a:t>
                </a:r>
              </a:p>
              <a:p>
                <a:pPr>
                  <a:tabLst>
                    <a:tab pos="3149600" algn="ctr"/>
                  </a:tabLst>
                </a:pPr>
                <a:r>
                  <a:rPr lang="en-US" altLang="en-US" dirty="0"/>
                  <a:t>Consider relations </a:t>
                </a:r>
                <a:r>
                  <a:rPr lang="en-US" altLang="en-US" i="1" dirty="0"/>
                  <a:t>r </a:t>
                </a:r>
                <a:r>
                  <a:rPr lang="en-US" altLang="en-US" dirty="0"/>
                  <a:t>(</a:t>
                </a:r>
                <a:r>
                  <a:rPr lang="en-US" altLang="en-US" i="1" dirty="0"/>
                  <a:t>R</a:t>
                </a:r>
                <a:r>
                  <a:rPr lang="en-US" altLang="en-US" dirty="0"/>
                  <a:t>) and </a:t>
                </a:r>
                <a:r>
                  <a:rPr lang="en-US" altLang="en-US" i="1" dirty="0"/>
                  <a:t> s </a:t>
                </a:r>
                <a:r>
                  <a:rPr lang="en-US" altLang="en-US" dirty="0"/>
                  <a:t>(</a:t>
                </a:r>
                <a:r>
                  <a:rPr lang="en-US" altLang="en-US" i="1" dirty="0"/>
                  <a:t>S</a:t>
                </a:r>
                <a:r>
                  <a:rPr lang="en-US" altLang="en-US" dirty="0"/>
                  <a:t>)</a:t>
                </a:r>
              </a:p>
              <a:p>
                <a:r>
                  <a:rPr lang="en-US" altLang="en-US" dirty="0"/>
                  <a:t>Let  “theta” be a predicate on attributes in the schema R “union” S. The join operation  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en-US" dirty="0"/>
                  <a:t> s is defined as follows:</a:t>
                </a:r>
              </a:p>
              <a:p>
                <a:pPr>
                  <a:buNone/>
                </a:pPr>
                <a:r>
                  <a:rPr lang="en-US" altLang="en-US" i="1" dirty="0">
                    <a:sym typeface="Symbol" panose="05050102010706020507" pitchFamily="18" charset="2"/>
                  </a:rPr>
                  <a:t>       </a:t>
                </a:r>
                <a:r>
                  <a:rPr lang="en-US" altLang="en-US" dirty="0"/>
                  <a:t>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dirty="0">
                  <a:sym typeface="Symbol" panose="05050102010706020507" pitchFamily="18" charset="2"/>
                </a:endParaRPr>
              </a:p>
              <a:p>
                <a:pPr>
                  <a:buNone/>
                </a:pPr>
                <a:r>
                  <a:rPr lang="en-US" altLang="ja-JP" sz="8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ja-JP" dirty="0">
                    <a:sym typeface="Symbol" panose="05050102010706020507" pitchFamily="18" charset="2"/>
                  </a:rPr>
                  <a:t>Thus</a:t>
                </a:r>
              </a:p>
              <a:p>
                <a:pPr marL="0" indent="0">
                  <a:buNone/>
                </a:pPr>
                <a:r>
                  <a:rPr lang="en-US" altLang="en-US" i="1" dirty="0">
                    <a:sym typeface="Symbol" panose="05050102010706020507" pitchFamily="18" charset="2"/>
                  </a:rPr>
                  <a:t>                  </a:t>
                </a:r>
                <a:r>
                  <a:rPr lang="en-US" altLang="en-US" dirty="0">
                    <a:sym typeface="Symbol" panose="05050102010706020507" pitchFamily="18" charset="2"/>
                  </a:rPr>
                  <a:t> </a:t>
                </a:r>
                <a:r>
                  <a:rPr lang="en-US" altLang="en-US" i="1" baseline="-25000" dirty="0">
                    <a:sym typeface="Symbol" panose="05050102010706020507" pitchFamily="18" charset="2"/>
                  </a:rPr>
                  <a:t>instructor.id =  teaches.id</a:t>
                </a:r>
                <a:r>
                  <a:rPr lang="en-US" altLang="ja-JP" i="1" baseline="-25000" dirty="0">
                    <a:sym typeface="Symbol" panose="05050102010706020507" pitchFamily="18" charset="2"/>
                  </a:rPr>
                  <a:t> </a:t>
                </a:r>
                <a:r>
                  <a:rPr lang="en-US" altLang="ja-JP" dirty="0">
                    <a:sym typeface="Symbol" panose="05050102010706020507" pitchFamily="18" charset="2"/>
                  </a:rPr>
                  <a:t>(</a:t>
                </a:r>
                <a:r>
                  <a:rPr lang="en-US" altLang="ja-JP" i="1" dirty="0">
                    <a:sym typeface="Symbol" panose="05050102010706020507" pitchFamily="18" charset="2"/>
                  </a:rPr>
                  <a:t>instructor  </a:t>
                </a:r>
                <a:r>
                  <a:rPr lang="en-US" altLang="ja-JP" dirty="0">
                    <a:sym typeface="Symbol" panose="05050102010706020507" pitchFamily="18" charset="2"/>
                  </a:rPr>
                  <a:t>x</a:t>
                </a:r>
                <a:r>
                  <a:rPr lang="en-US" altLang="ja-JP" i="1" dirty="0">
                    <a:sym typeface="Symbol" panose="05050102010706020507" pitchFamily="18" charset="2"/>
                  </a:rPr>
                  <a:t> teaches </a:t>
                </a:r>
                <a:r>
                  <a:rPr lang="en-US" altLang="ja-JP" dirty="0">
                    <a:sym typeface="Symbol" panose="05050102010706020507" pitchFamily="18" charset="2"/>
                  </a:rPr>
                  <a:t>))</a:t>
                </a:r>
              </a:p>
              <a:p>
                <a:pPr marL="0" indent="0">
                  <a:buNone/>
                </a:pPr>
                <a:r>
                  <a:rPr lang="en-US" altLang="ja-JP" sz="8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ja-JP" dirty="0">
                    <a:sym typeface="Symbol" panose="05050102010706020507" pitchFamily="18" charset="2"/>
                  </a:rPr>
                  <a:t>Can equivalently be written as </a:t>
                </a:r>
              </a:p>
              <a:p>
                <a:pPr>
                  <a:buNone/>
                </a:pPr>
                <a:r>
                  <a:rPr lang="en-US" altLang="en-US" i="1" dirty="0">
                    <a:sym typeface="Symbol" panose="05050102010706020507" pitchFamily="18" charset="2"/>
                  </a:rPr>
                  <a:t>                 instructor</a:t>
                </a:r>
                <a:r>
                  <a:rPr lang="en-US" altLang="en-US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i="1" baseline="-25000" dirty="0"/>
                  <a:t>Instructor.id = teaches.id</a:t>
                </a:r>
                <a:r>
                  <a:rPr lang="en-US" baseline="-25000" dirty="0"/>
                  <a:t> </a:t>
                </a:r>
                <a:r>
                  <a:rPr lang="en-US" i="1" dirty="0"/>
                  <a:t>teaches</a:t>
                </a:r>
                <a:r>
                  <a:rPr lang="en-US" dirty="0"/>
                  <a:t>.</a:t>
                </a:r>
              </a:p>
              <a:p>
                <a:pPr>
                  <a:buNone/>
                </a:pPr>
                <a:endParaRPr lang="en-US" altLang="ja-JP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71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92351" y="1138874"/>
                <a:ext cx="7644131" cy="4823015"/>
              </a:xfrm>
              <a:blipFill>
                <a:blip r:embed="rId3"/>
                <a:stretch>
                  <a:fillRect l="-498" t="-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0685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Contents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6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7B8086-3540-BC40-B5E7-4C15C3602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54791"/>
            <a:ext cx="11778953" cy="5320067"/>
          </a:xfrm>
        </p:spPr>
        <p:txBody>
          <a:bodyPr>
            <a:noAutofit/>
          </a:bodyPr>
          <a:lstStyle/>
          <a:p>
            <a:r>
              <a:rPr lang="en-US" sz="2400" dirty="0"/>
              <a:t>Schedule: Next few weeks.</a:t>
            </a:r>
          </a:p>
          <a:p>
            <a:r>
              <a:rPr lang="en-US" sz="2400" dirty="0"/>
              <a:t>Relational Algebra</a:t>
            </a:r>
          </a:p>
          <a:p>
            <a:pPr lvl="1"/>
            <a:r>
              <a:rPr lang="en-US" sz="2000" dirty="0"/>
              <a:t>Almost never arises in practice.</a:t>
            </a:r>
          </a:p>
          <a:p>
            <a:pPr lvl="1"/>
            <a:r>
              <a:rPr lang="en-US" sz="2000" dirty="0"/>
              <a:t>Useful for understanding SQL and other query models.</a:t>
            </a:r>
          </a:p>
          <a:p>
            <a:pPr lvl="1"/>
            <a:r>
              <a:rPr lang="en-US" sz="2000" dirty="0"/>
              <a:t>Essential for understanding query processing and optimization (Module II)</a:t>
            </a:r>
          </a:p>
          <a:p>
            <a:r>
              <a:rPr lang="en-US" sz="2400" dirty="0"/>
              <a:t>Entity-Relationship Modeling Patterns and Realization</a:t>
            </a:r>
          </a:p>
          <a:p>
            <a:pPr lvl="1"/>
            <a:r>
              <a:rPr lang="en-US" sz="2000" dirty="0"/>
              <a:t>Specialization (again) and putting some pieces together.</a:t>
            </a:r>
          </a:p>
          <a:p>
            <a:pPr lvl="1"/>
            <a:r>
              <a:rPr lang="en-US" sz="2000" dirty="0"/>
              <a:t>Ternary relationships.</a:t>
            </a:r>
          </a:p>
          <a:p>
            <a:pPr lvl="1"/>
            <a:r>
              <a:rPr lang="en-US" sz="2000" dirty="0"/>
              <a:t>Complex Attributes.</a:t>
            </a:r>
          </a:p>
          <a:p>
            <a:pPr lvl="1"/>
            <a:r>
              <a:rPr lang="en-US" sz="2000" dirty="0"/>
              <a:t>Aggregation.</a:t>
            </a:r>
          </a:p>
          <a:p>
            <a:r>
              <a:rPr lang="en-US" sz="2400" dirty="0"/>
              <a:t>Some Advanced SQL</a:t>
            </a:r>
          </a:p>
          <a:p>
            <a:pPr lvl="1"/>
            <a:r>
              <a:rPr lang="en-US" sz="2000" dirty="0"/>
              <a:t>JOIN types.</a:t>
            </a:r>
          </a:p>
          <a:p>
            <a:pPr lvl="1"/>
            <a:r>
              <a:rPr lang="en-US" sz="2000" dirty="0"/>
              <a:t>Recursive queries (not kidding).</a:t>
            </a:r>
          </a:p>
          <a:p>
            <a:pPr lvl="1"/>
            <a:r>
              <a:rPr lang="en-US" sz="2000" dirty="0"/>
              <a:t>Security.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170716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Union Operation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14490"/>
            <a:ext cx="7683191" cy="4688903"/>
          </a:xfrm>
        </p:spPr>
        <p:txBody>
          <a:bodyPr/>
          <a:lstStyle/>
          <a:p>
            <a:pPr>
              <a:tabLst>
                <a:tab pos="2965450" algn="ctr"/>
              </a:tabLst>
            </a:pPr>
            <a:r>
              <a:rPr lang="en-US" altLang="en-US" dirty="0"/>
              <a:t>The union operation </a:t>
            </a:r>
            <a:r>
              <a:rPr lang="en-US" altLang="en-US" dirty="0">
                <a:sym typeface="Symbol" panose="05050102010706020507" pitchFamily="18" charset="2"/>
              </a:rPr>
              <a:t>allows us to combine two relations </a:t>
            </a:r>
            <a:endParaRPr lang="en-US" altLang="en-US" dirty="0"/>
          </a:p>
          <a:p>
            <a:pPr>
              <a:tabLst>
                <a:tab pos="2965450" algn="ctr"/>
              </a:tabLst>
            </a:pPr>
            <a:r>
              <a:rPr lang="en-US" altLang="en-US" dirty="0"/>
              <a:t>Notation:  </a:t>
            </a:r>
            <a:r>
              <a:rPr lang="en-US" altLang="en-US" i="1" dirty="0"/>
              <a:t>r 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tabLst>
                <a:tab pos="2965450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For </a:t>
            </a:r>
            <a:r>
              <a:rPr lang="en-US" altLang="en-US" i="1" dirty="0"/>
              <a:t>r</a:t>
            </a:r>
            <a:r>
              <a:rPr lang="en-US" altLang="en-US" dirty="0"/>
              <a:t> 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to be valid.</a:t>
            </a:r>
          </a:p>
          <a:p>
            <a:pPr>
              <a:buNone/>
              <a:tabLst>
                <a:tab pos="2965450" algn="ctr"/>
              </a:tabLst>
            </a:pPr>
            <a:r>
              <a:rPr lang="en-US" altLang="en-US" i="1" dirty="0">
                <a:sym typeface="Symbol" panose="05050102010706020507" pitchFamily="18" charset="2"/>
              </a:rPr>
              <a:t>	</a:t>
            </a:r>
            <a:r>
              <a:rPr lang="en-US" altLang="en-US" dirty="0">
                <a:sym typeface="Symbol" panose="05050102010706020507" pitchFamily="18" charset="2"/>
              </a:rPr>
              <a:t>1.   </a:t>
            </a:r>
            <a:r>
              <a:rPr lang="en-US" altLang="en-US" i="1" dirty="0">
                <a:sym typeface="Symbol" panose="05050102010706020507" pitchFamily="18" charset="2"/>
              </a:rPr>
              <a:t>r,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must have the </a:t>
            </a:r>
            <a:r>
              <a:rPr lang="en-US" altLang="en-US" i="1" dirty="0">
                <a:sym typeface="Symbol" panose="05050102010706020507" pitchFamily="18" charset="2"/>
              </a:rPr>
              <a:t>same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arity</a:t>
            </a:r>
            <a:r>
              <a:rPr lang="en-US" altLang="en-US" dirty="0">
                <a:sym typeface="Symbol" panose="05050102010706020507" pitchFamily="18" charset="2"/>
              </a:rPr>
              <a:t> (same number of attributes)</a:t>
            </a:r>
          </a:p>
          <a:p>
            <a:pPr>
              <a:spcBef>
                <a:spcPts val="0"/>
              </a:spcBef>
              <a:buNone/>
              <a:tabLst>
                <a:tab pos="2965450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	2.   The attribute domains must be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compatible</a:t>
            </a:r>
            <a:r>
              <a:rPr lang="en-US" altLang="en-US" dirty="0">
                <a:sym typeface="Symbol" panose="05050102010706020507" pitchFamily="18" charset="2"/>
              </a:rPr>
              <a:t> (example: 2</a:t>
            </a:r>
            <a:r>
              <a:rPr lang="en-US" altLang="en-US" baseline="30000" dirty="0">
                <a:sym typeface="Symbol" panose="05050102010706020507" pitchFamily="18" charset="2"/>
              </a:rPr>
              <a:t>nd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</a:p>
          <a:p>
            <a:pPr lvl="1">
              <a:spcBef>
                <a:spcPts val="0"/>
              </a:spcBef>
              <a:buNone/>
              <a:tabLst>
                <a:tab pos="2965450" algn="ctr"/>
              </a:tabLst>
            </a:pPr>
            <a:r>
              <a:rPr lang="en-US" altLang="en-US" sz="1600" dirty="0">
                <a:sym typeface="Symbol" panose="05050102010706020507" pitchFamily="18" charset="2"/>
              </a:rPr>
              <a:t>     column of </a:t>
            </a:r>
            <a:r>
              <a:rPr lang="en-US" altLang="en-US" sz="1600" i="1" dirty="0">
                <a:sym typeface="Symbol" panose="05050102010706020507" pitchFamily="18" charset="2"/>
              </a:rPr>
              <a:t>r</a:t>
            </a:r>
            <a:r>
              <a:rPr lang="en-US" altLang="en-US" sz="1600" dirty="0">
                <a:sym typeface="Symbol" panose="05050102010706020507" pitchFamily="18" charset="2"/>
              </a:rPr>
              <a:t> deals with the same type of values as does the 2</a:t>
            </a:r>
            <a:r>
              <a:rPr lang="en-US" altLang="en-US" sz="1600" baseline="30000" dirty="0">
                <a:sym typeface="Symbol" panose="05050102010706020507" pitchFamily="18" charset="2"/>
              </a:rPr>
              <a:t>nd </a:t>
            </a:r>
            <a:r>
              <a:rPr lang="en-US" altLang="en-US" sz="1600" dirty="0">
                <a:sym typeface="Symbol" panose="05050102010706020507" pitchFamily="18" charset="2"/>
              </a:rPr>
              <a:t>column of </a:t>
            </a:r>
            <a:r>
              <a:rPr lang="en-US" altLang="en-US" sz="1600" i="1" dirty="0">
                <a:sym typeface="Symbol" panose="05050102010706020507" pitchFamily="18" charset="2"/>
              </a:rPr>
              <a:t>s</a:t>
            </a:r>
            <a:r>
              <a:rPr lang="en-US" altLang="en-US" sz="1600" dirty="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140000"/>
              </a:lnSpc>
              <a:tabLst>
                <a:tab pos="2965450" algn="ctr"/>
              </a:tabLst>
            </a:pPr>
            <a:r>
              <a:rPr lang="en-US" altLang="en-US" dirty="0"/>
              <a:t>Example: to find all courses taught in the Fall 2017 semester, or in the Spring 2018 semester, or in both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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lnSpc>
                <a:spcPct val="140000"/>
              </a:lnSpc>
              <a:tabLst>
                <a:tab pos="2965450" algn="ctr"/>
              </a:tabLst>
            </a:pPr>
            <a:endParaRPr lang="en-US" altLang="en-US" dirty="0"/>
          </a:p>
          <a:p>
            <a:pPr>
              <a:lnSpc>
                <a:spcPct val="140000"/>
              </a:lnSpc>
              <a:buNone/>
              <a:tabLst>
                <a:tab pos="2965450" algn="ctr"/>
              </a:tabLst>
            </a:pPr>
            <a:endParaRPr lang="en-US" altLang="en-US" i="1" dirty="0"/>
          </a:p>
        </p:txBody>
      </p:sp>
    </p:spTree>
    <p:extLst>
      <p:ext uri="{BB962C8B-B14F-4D97-AF65-F5344CB8AC3E}">
        <p14:creationId xmlns:p14="http://schemas.microsoft.com/office/powerpoint/2010/main" val="21207220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Union Operation (Cont.)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41338"/>
            <a:ext cx="7680706" cy="1372678"/>
          </a:xfrm>
        </p:spPr>
        <p:txBody>
          <a:bodyPr/>
          <a:lstStyle/>
          <a:p>
            <a:pPr>
              <a:lnSpc>
                <a:spcPct val="140000"/>
              </a:lnSpc>
              <a:tabLst>
                <a:tab pos="2965450" algn="ctr"/>
              </a:tabLst>
            </a:pPr>
            <a:r>
              <a:rPr lang="en-US" altLang="en-US" dirty="0"/>
              <a:t>Result of: 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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lnSpc>
                <a:spcPct val="140000"/>
              </a:lnSpc>
              <a:tabLst>
                <a:tab pos="2965450" algn="ctr"/>
              </a:tabLst>
            </a:pPr>
            <a:endParaRPr lang="en-US" altLang="en-US" dirty="0"/>
          </a:p>
          <a:p>
            <a:pPr>
              <a:lnSpc>
                <a:spcPct val="140000"/>
              </a:lnSpc>
              <a:buNone/>
              <a:tabLst>
                <a:tab pos="2965450" algn="ctr"/>
              </a:tabLst>
            </a:pPr>
            <a:endParaRPr lang="en-US" altLang="en-US" i="1" dirty="0"/>
          </a:p>
        </p:txBody>
      </p:sp>
      <p:pic>
        <p:nvPicPr>
          <p:cNvPr id="54273" name="Picture 1" descr="W:\db-book\db7\slide-dir\KEEP\Tables-ch2\2_1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4944" y="2522875"/>
            <a:ext cx="982978" cy="24069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273132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Set-Intersection Operation</a:t>
            </a:r>
          </a:p>
        </p:txBody>
      </p:sp>
      <p:sp>
        <p:nvSpPr>
          <p:cNvPr id="112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7914"/>
            <a:ext cx="7612169" cy="3932999"/>
          </a:xfrm>
        </p:spPr>
        <p:txBody>
          <a:bodyPr/>
          <a:lstStyle/>
          <a:p>
            <a:r>
              <a:rPr lang="en-US" altLang="en-US" dirty="0"/>
              <a:t>The  set-intersection  operation </a:t>
            </a:r>
            <a:r>
              <a:rPr lang="en-US" altLang="en-US" dirty="0">
                <a:sym typeface="Symbol" panose="05050102010706020507" pitchFamily="18" charset="2"/>
              </a:rPr>
              <a:t> allows us to find tuples that are in both the input relations.</a:t>
            </a:r>
            <a:endParaRPr lang="en-US" altLang="en-US" dirty="0"/>
          </a:p>
          <a:p>
            <a:r>
              <a:rPr lang="en-US" altLang="en-US" dirty="0"/>
              <a:t>Notation: </a:t>
            </a:r>
            <a:r>
              <a:rPr lang="en-US" altLang="en-US" i="1" dirty="0"/>
              <a:t>r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r>
              <a:rPr lang="en-US" altLang="en-US" i="1" dirty="0"/>
              <a:t>s</a:t>
            </a:r>
            <a:endParaRPr lang="en-US" altLang="en-US" dirty="0"/>
          </a:p>
          <a:p>
            <a:r>
              <a:rPr lang="en-US" altLang="en-US" dirty="0"/>
              <a:t>Assume: </a:t>
            </a:r>
          </a:p>
          <a:p>
            <a:pPr lvl="1"/>
            <a:r>
              <a:rPr lang="en-US" altLang="en-US" i="1" dirty="0"/>
              <a:t>r</a:t>
            </a:r>
            <a:r>
              <a:rPr lang="en-US" altLang="en-US" dirty="0"/>
              <a:t>, </a:t>
            </a:r>
            <a:r>
              <a:rPr lang="en-US" altLang="en-US" i="1" dirty="0"/>
              <a:t>s</a:t>
            </a:r>
            <a:r>
              <a:rPr lang="en-US" altLang="en-US" dirty="0"/>
              <a:t> have the </a:t>
            </a:r>
            <a:r>
              <a:rPr lang="en-US" altLang="en-US" i="1" dirty="0"/>
              <a:t>same </a:t>
            </a:r>
            <a:r>
              <a:rPr lang="en-US" altLang="en-US" i="1" dirty="0" err="1"/>
              <a:t>arity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attributes of </a:t>
            </a:r>
            <a:r>
              <a:rPr lang="en-US" altLang="en-US" i="1" dirty="0"/>
              <a:t>r</a:t>
            </a:r>
            <a:r>
              <a:rPr lang="en-US" altLang="en-US" dirty="0"/>
              <a:t> and </a:t>
            </a:r>
            <a:r>
              <a:rPr lang="en-US" altLang="en-US" i="1" dirty="0"/>
              <a:t>s</a:t>
            </a:r>
            <a:r>
              <a:rPr lang="en-US" altLang="en-US" dirty="0"/>
              <a:t> are compatible</a:t>
            </a:r>
          </a:p>
          <a:p>
            <a:r>
              <a:rPr lang="en-US" altLang="en-US" dirty="0"/>
              <a:t>Example: Find the set of all courses taught in both the Fall 2017 and the Spring 2018 semesters.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en-US" sz="800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Result</a:t>
            </a:r>
            <a:endParaRPr lang="en-US" altLang="en-US" dirty="0"/>
          </a:p>
          <a:p>
            <a:pPr>
              <a:buNone/>
            </a:pPr>
            <a:endParaRPr lang="en-US" altLang="en-US" dirty="0"/>
          </a:p>
        </p:txBody>
      </p:sp>
      <p:pic>
        <p:nvPicPr>
          <p:cNvPr id="98306" name="Picture 2" descr="W:\db-book\db7\slide-dir\KEEP\Tables-ch2\2_1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2319" y="4894644"/>
            <a:ext cx="1000083" cy="6079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541436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Difference Operation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7914"/>
            <a:ext cx="7754212" cy="3737927"/>
          </a:xfrm>
        </p:spPr>
        <p:txBody>
          <a:bodyPr/>
          <a:lstStyle/>
          <a:p>
            <a:pPr>
              <a:spcBef>
                <a:spcPct val="60000"/>
              </a:spcBef>
            </a:pPr>
            <a:r>
              <a:rPr lang="en-US" altLang="en-US" dirty="0"/>
              <a:t>The set-difference operation allows us to find tuples that are in one relation but are not in another. </a:t>
            </a:r>
          </a:p>
          <a:p>
            <a:pPr>
              <a:spcBef>
                <a:spcPct val="60000"/>
              </a:spcBef>
            </a:pPr>
            <a:r>
              <a:rPr lang="en-US" altLang="en-US" dirty="0"/>
              <a:t>Notation </a:t>
            </a:r>
            <a:r>
              <a:rPr lang="en-US" altLang="en-US" i="1" dirty="0"/>
              <a:t>r – s</a:t>
            </a:r>
          </a:p>
          <a:p>
            <a:r>
              <a:rPr lang="en-US" altLang="en-US" dirty="0"/>
              <a:t>Set differences must be taken between </a:t>
            </a:r>
            <a:r>
              <a:rPr lang="en-US" altLang="en-US" b="1" dirty="0">
                <a:solidFill>
                  <a:srgbClr val="002060"/>
                </a:solidFill>
              </a:rPr>
              <a:t>compatible</a:t>
            </a:r>
            <a:r>
              <a:rPr lang="en-US" altLang="en-US" dirty="0"/>
              <a:t> relations.</a:t>
            </a:r>
          </a:p>
          <a:p>
            <a:pPr lvl="1"/>
            <a:r>
              <a:rPr lang="en-US" altLang="en-US" i="1" dirty="0"/>
              <a:t>r</a:t>
            </a:r>
            <a:r>
              <a:rPr lang="en-US" altLang="en-US" dirty="0"/>
              <a:t> and </a:t>
            </a:r>
            <a:r>
              <a:rPr lang="en-US" altLang="en-US" i="1" dirty="0"/>
              <a:t>s</a:t>
            </a:r>
            <a:r>
              <a:rPr lang="en-US" altLang="en-US" dirty="0"/>
              <a:t> must have the </a:t>
            </a:r>
            <a:r>
              <a:rPr lang="en-US" altLang="en-US" dirty="0">
                <a:solidFill>
                  <a:srgbClr val="002060"/>
                </a:solidFill>
              </a:rPr>
              <a:t>same</a:t>
            </a:r>
            <a:r>
              <a:rPr lang="en-US" altLang="en-US" dirty="0"/>
              <a:t> </a:t>
            </a:r>
            <a:r>
              <a:rPr lang="en-US" altLang="en-US" dirty="0" err="1"/>
              <a:t>arity</a:t>
            </a:r>
            <a:endParaRPr lang="en-US" altLang="en-US" dirty="0"/>
          </a:p>
          <a:p>
            <a:pPr lvl="1"/>
            <a:r>
              <a:rPr lang="en-US" altLang="en-US" dirty="0"/>
              <a:t>attribute domains of </a:t>
            </a:r>
            <a:r>
              <a:rPr lang="en-US" altLang="en-US" i="1" dirty="0"/>
              <a:t>r </a:t>
            </a:r>
            <a:r>
              <a:rPr lang="en-US" altLang="en-US" dirty="0"/>
              <a:t>and </a:t>
            </a:r>
            <a:r>
              <a:rPr lang="en-US" altLang="en-US" i="1" dirty="0"/>
              <a:t>s </a:t>
            </a:r>
            <a:r>
              <a:rPr lang="en-US" altLang="en-US" dirty="0"/>
              <a:t>must be compatible</a:t>
            </a:r>
          </a:p>
          <a:p>
            <a:pPr>
              <a:lnSpc>
                <a:spcPct val="140000"/>
              </a:lnSpc>
            </a:pPr>
            <a:r>
              <a:rPr lang="en-US" altLang="en-US" dirty="0"/>
              <a:t>Example: to find all courses taught in the Fall 2017 semester, but not in the Spring 2018 semester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−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endParaRPr lang="en-US" altLang="en-US" sz="16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6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6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600" dirty="0">
              <a:sym typeface="Symbol" panose="05050102010706020507" pitchFamily="18" charset="2"/>
            </a:endParaRPr>
          </a:p>
        </p:txBody>
      </p:sp>
      <p:pic>
        <p:nvPicPr>
          <p:cNvPr id="4" name="Picture 1" descr="C:\Users\as668\Desktop\Figures-for-slides\2_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4963753"/>
            <a:ext cx="1011628" cy="8685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95567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Assignment  Operation 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77914"/>
            <a:ext cx="7656322" cy="4835207"/>
          </a:xfrm>
        </p:spPr>
        <p:txBody>
          <a:bodyPr/>
          <a:lstStyle/>
          <a:p>
            <a:r>
              <a:rPr lang="en-US" altLang="en-US" dirty="0"/>
              <a:t>It is convenient at times to write a relational-algebra expression by assigning parts of it to temporary relation variables.  </a:t>
            </a:r>
          </a:p>
          <a:p>
            <a:r>
              <a:rPr lang="en-US" altLang="en-US" dirty="0"/>
              <a:t>The assignment  operation is  denoted by </a:t>
            </a:r>
            <a:r>
              <a:rPr lang="en-US" altLang="en-US" dirty="0">
                <a:sym typeface="Symbol" panose="05050102010706020507" pitchFamily="18" charset="2"/>
              </a:rPr>
              <a:t></a:t>
            </a:r>
            <a:r>
              <a:rPr lang="en-US" altLang="en-US" dirty="0">
                <a:sym typeface="Wingdings" pitchFamily="2" charset="2"/>
              </a:rPr>
              <a:t> and </a:t>
            </a:r>
            <a:r>
              <a:rPr lang="en-US" altLang="en-US" dirty="0"/>
              <a:t>works like assignment in a programming language.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/>
              <a:t>Example: Find all </a:t>
            </a:r>
            <a:r>
              <a:rPr lang="en-US" altLang="en-US" dirty="0">
                <a:sym typeface="Symbol" panose="05050102010706020507" pitchFamily="18" charset="2"/>
              </a:rPr>
              <a:t>instructor in the “Physics” and Music department.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</a:t>
            </a:r>
            <a:r>
              <a:rPr lang="en-US" altLang="en-US" i="1" dirty="0">
                <a:sym typeface="Symbol" panose="05050102010706020507" pitchFamily="18" charset="2"/>
              </a:rPr>
              <a:t>Physics</a:t>
            </a:r>
            <a:r>
              <a:rPr lang="en-US" altLang="en-US" dirty="0">
                <a:sym typeface="Symbol" panose="05050102010706020507" pitchFamily="18" charset="2"/>
              </a:rPr>
              <a:t> </a:t>
            </a:r>
            <a:r>
              <a:rPr lang="en-US" altLang="en-US" b="1" dirty="0">
                <a:sym typeface="Wingdings" pitchFamily="2" charset="2"/>
              </a:rPr>
              <a:t> </a:t>
            </a:r>
            <a:r>
              <a:rPr lang="en-US" altLang="en-US" sz="1800" i="1" dirty="0">
                <a:sym typeface="Symbol" panose="05050102010706020507" pitchFamily="18" charset="2"/>
              </a:rPr>
              <a:t></a:t>
            </a:r>
            <a:r>
              <a:rPr lang="en-US" altLang="en-US" sz="1800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</a:t>
            </a:r>
            <a:r>
              <a:rPr lang="en-US" altLang="en-US" i="1" dirty="0">
                <a:sym typeface="Symbol" panose="05050102010706020507" pitchFamily="18" charset="2"/>
              </a:rPr>
              <a:t>Music</a:t>
            </a:r>
            <a:r>
              <a:rPr lang="en-US" altLang="en-US" dirty="0">
                <a:sym typeface="Symbol" panose="05050102010706020507" pitchFamily="18" charset="2"/>
              </a:rPr>
              <a:t> </a:t>
            </a:r>
            <a:r>
              <a:rPr lang="en-US" altLang="en-US" b="1" dirty="0">
                <a:sym typeface="Wingdings" pitchFamily="2" charset="2"/>
              </a:rPr>
              <a:t> </a:t>
            </a:r>
            <a:r>
              <a:rPr lang="en-US" altLang="en-US" sz="1900" i="1" dirty="0">
                <a:sym typeface="Symbol" panose="05050102010706020507" pitchFamily="18" charset="2"/>
              </a:rPr>
              <a:t></a:t>
            </a:r>
            <a:r>
              <a:rPr lang="en-US" altLang="en-US" sz="1900" dirty="0">
                <a:sym typeface="Symbol" panose="05050102010706020507" pitchFamily="18" charset="2"/>
              </a:rPr>
              <a:t> </a:t>
            </a:r>
            <a:r>
              <a:rPr lang="en-US" altLang="en-US" sz="1900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sz="1900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1900" i="1" baseline="-25000" dirty="0">
                <a:sym typeface="Symbol" panose="05050102010706020507" pitchFamily="18" charset="2"/>
              </a:rPr>
              <a:t>Music”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</a:t>
            </a:r>
            <a:r>
              <a:rPr lang="en-US" altLang="en-US" i="1" dirty="0">
                <a:sym typeface="Symbol" panose="05050102010706020507" pitchFamily="18" charset="2"/>
              </a:rPr>
              <a:t>Physics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Music</a:t>
            </a:r>
          </a:p>
          <a:p>
            <a:pPr lvl="1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800" dirty="0">
                <a:sym typeface="Symbol" panose="05050102010706020507" pitchFamily="18" charset="2"/>
              </a:rPr>
              <a:t> </a:t>
            </a:r>
          </a:p>
          <a:p>
            <a:pPr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With the assignment operation, a query can be written as a sequential program consisting of a series of assignments followed by an expression whose value is displayed as the result of the query. </a:t>
            </a:r>
          </a:p>
          <a:p>
            <a:pPr lvl="1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477843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Rename Operation 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7914"/>
            <a:ext cx="7683191" cy="3201479"/>
          </a:xfrm>
        </p:spPr>
        <p:txBody>
          <a:bodyPr/>
          <a:lstStyle/>
          <a:p>
            <a:r>
              <a:rPr lang="en-US" altLang="en-US" dirty="0"/>
              <a:t>The results of relational-algebra expressions do not have a name that we can use to refer to them.  The  rename operator,  </a:t>
            </a:r>
            <a:r>
              <a:rPr lang="en-US" altLang="en-US" i="1" dirty="0">
                <a:sym typeface="Symbol" panose="05050102010706020507" pitchFamily="18" charset="2"/>
              </a:rPr>
              <a:t> ,</a:t>
            </a:r>
            <a:r>
              <a:rPr lang="en-US" altLang="en-US" dirty="0">
                <a:sym typeface="Symbol" panose="05050102010706020507" pitchFamily="18" charset="2"/>
              </a:rPr>
              <a:t>  is provided 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for that purpose</a:t>
            </a:r>
          </a:p>
          <a:p>
            <a:r>
              <a:rPr lang="en-US" altLang="en-US" dirty="0"/>
              <a:t>The expression:</a:t>
            </a:r>
          </a:p>
          <a:p>
            <a:pPr>
              <a:buNone/>
            </a:pPr>
            <a:r>
              <a:rPr lang="en-US" altLang="en-US" dirty="0"/>
              <a:t>                  </a:t>
            </a:r>
            <a:r>
              <a:rPr lang="en-US" altLang="en-US" i="1" dirty="0">
                <a:sym typeface="Symbol" panose="05050102010706020507" pitchFamily="18" charset="2"/>
              </a:rPr>
              <a:t></a:t>
            </a:r>
            <a:r>
              <a:rPr lang="en-US" altLang="en-US" i="1" baseline="-25000" dirty="0">
                <a:sym typeface="Symbol" panose="05050102010706020507" pitchFamily="18" charset="2"/>
              </a:rPr>
              <a:t>x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returns the result of expression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dirty="0">
                <a:sym typeface="Symbol" panose="05050102010706020507" pitchFamily="18" charset="2"/>
              </a:rPr>
              <a:t> under the name </a:t>
            </a:r>
            <a:r>
              <a:rPr lang="en-US" altLang="en-US" i="1" dirty="0">
                <a:sym typeface="Symbol" panose="05050102010706020507" pitchFamily="18" charset="2"/>
              </a:rPr>
              <a:t>x</a:t>
            </a:r>
            <a:endParaRPr lang="en-US" altLang="en-US" i="1" dirty="0"/>
          </a:p>
          <a:p>
            <a:r>
              <a:rPr lang="en-US" altLang="en-US" dirty="0"/>
              <a:t>Another form of the rename operation:</a:t>
            </a:r>
          </a:p>
          <a:p>
            <a:pPr>
              <a:buNone/>
            </a:pPr>
            <a:r>
              <a:rPr lang="en-US" altLang="en-US" dirty="0"/>
              <a:t>                 </a:t>
            </a:r>
            <a:r>
              <a:rPr lang="en-US" altLang="en-US" i="1" dirty="0">
                <a:sym typeface="Symbol" panose="05050102010706020507" pitchFamily="18" charset="2"/>
              </a:rPr>
              <a:t></a:t>
            </a:r>
            <a:r>
              <a:rPr lang="en-US" altLang="en-US" i="1" baseline="-25000" dirty="0">
                <a:sym typeface="Symbol" panose="05050102010706020507" pitchFamily="18" charset="2"/>
              </a:rPr>
              <a:t>x(A1,A2, .. An) 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389213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Equivalent Queries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96741"/>
            <a:ext cx="7683192" cy="4664519"/>
          </a:xfrm>
        </p:spPr>
        <p:txBody>
          <a:bodyPr/>
          <a:lstStyle/>
          <a:p>
            <a:r>
              <a:rPr lang="en-US" altLang="en-US" dirty="0"/>
              <a:t>There is more than one way to write a query in relational algebra. </a:t>
            </a:r>
          </a:p>
          <a:p>
            <a:r>
              <a:rPr lang="en-US" altLang="en-US" dirty="0"/>
              <a:t>Example:  Find information about courses taught by instructors in the Physics department with salary greater than 90,000</a:t>
            </a:r>
          </a:p>
          <a:p>
            <a:r>
              <a:rPr lang="en-US" altLang="en-US" dirty="0"/>
              <a:t>Query 1</a:t>
            </a:r>
          </a:p>
          <a:p>
            <a:pPr>
              <a:buNone/>
            </a:pPr>
            <a:r>
              <a:rPr lang="en-US" altLang="en-US" i="1" dirty="0">
                <a:sym typeface="Symbol" panose="05050102010706020507" pitchFamily="18" charset="2"/>
              </a:rPr>
              <a:t>           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en-US" dirty="0">
                <a:sym typeface="Symbol" panose="05050102010706020507" pitchFamily="18" charset="2"/>
              </a:rPr>
              <a:t></a:t>
            </a:r>
            <a:r>
              <a:rPr lang="ja-JP" altLang="en-US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salary &gt; </a:t>
            </a:r>
            <a:r>
              <a:rPr lang="en-US" altLang="ja-JP" baseline="-25000" dirty="0">
                <a:sym typeface="Symbol" panose="05050102010706020507" pitchFamily="18" charset="2"/>
              </a:rPr>
              <a:t>90,000</a:t>
            </a:r>
            <a:r>
              <a:rPr lang="en-US" altLang="ja-JP" dirty="0">
                <a:sym typeface="Symbol" panose="05050102010706020507" pitchFamily="18" charset="2"/>
              </a:rPr>
              <a:t> 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>
              <a:buNone/>
            </a:pPr>
            <a:r>
              <a:rPr lang="en-US" altLang="ja-JP" sz="800" dirty="0">
                <a:sym typeface="Symbol" panose="05050102010706020507" pitchFamily="18" charset="2"/>
              </a:rPr>
              <a:t> 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Query 2</a:t>
            </a:r>
            <a:endParaRPr lang="en-US" altLang="en-US" dirty="0"/>
          </a:p>
          <a:p>
            <a:pPr>
              <a:buNone/>
            </a:pPr>
            <a:r>
              <a:rPr lang="en-US" altLang="en-US" i="1" dirty="0">
                <a:sym typeface="Symbol" panose="05050102010706020507" pitchFamily="18" charset="2"/>
              </a:rPr>
              <a:t>          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</a:t>
            </a:r>
            <a:r>
              <a:rPr lang="en-US" altLang="ja-JP" i="1" baseline="-25000" dirty="0">
                <a:sym typeface="Symbol" panose="05050102010706020507" pitchFamily="18" charset="2"/>
              </a:rPr>
              <a:t>alary &gt; 90.000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800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 two queries are not identical; they are, however, equivalent -- they give the same result on any database.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47385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Equivalent Queries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92350" y="1138874"/>
                <a:ext cx="7638803" cy="4506023"/>
              </a:xfrm>
            </p:spPr>
            <p:txBody>
              <a:bodyPr/>
              <a:lstStyle/>
              <a:p>
                <a:r>
                  <a:rPr lang="en-US" altLang="en-US" dirty="0"/>
                  <a:t>There is more than one way to write a query in relational algebra. </a:t>
                </a:r>
              </a:p>
              <a:p>
                <a:r>
                  <a:rPr lang="en-US" altLang="en-US" dirty="0"/>
                  <a:t>Example:  Find information about courses taught by instructors in the Physics department</a:t>
                </a:r>
              </a:p>
              <a:p>
                <a:r>
                  <a:rPr lang="en-US" altLang="en-US" dirty="0"/>
                  <a:t>Query 1</a:t>
                </a:r>
              </a:p>
              <a:p>
                <a:pPr marL="0" indent="0">
                  <a:buNone/>
                </a:pPr>
                <a:r>
                  <a:rPr lang="en-US" altLang="en-US" i="1" dirty="0">
                    <a:sym typeface="Symbol" panose="05050102010706020507" pitchFamily="18" charset="2"/>
                  </a:rPr>
                  <a:t>       </a:t>
                </a:r>
                <a:r>
                  <a:rPr lang="en-US" altLang="en-US" i="1" baseline="-25000" dirty="0" err="1">
                    <a:sym typeface="Symbol" panose="05050102010706020507" pitchFamily="18" charset="2"/>
                  </a:rPr>
                  <a:t>dept_name</a:t>
                </a:r>
                <a:r>
                  <a:rPr lang="en-US" altLang="en-US" i="1" baseline="-25000" dirty="0">
                    <a:sym typeface="Symbol" panose="05050102010706020507" pitchFamily="18" charset="2"/>
                  </a:rPr>
                  <a:t>=</a:t>
                </a:r>
                <a:r>
                  <a:rPr lang="ja-JP" altLang="en-US" i="1" baseline="-25000" dirty="0">
                    <a:sym typeface="Symbol" panose="05050102010706020507" pitchFamily="18" charset="2"/>
                  </a:rPr>
                  <a:t>“</a:t>
                </a:r>
                <a:r>
                  <a:rPr lang="en-US" altLang="ja-JP" i="1" baseline="-25000" dirty="0">
                    <a:sym typeface="Symbol" panose="05050102010706020507" pitchFamily="18" charset="2"/>
                  </a:rPr>
                  <a:t>Physics</a:t>
                </a:r>
                <a:r>
                  <a:rPr lang="ja-JP" altLang="en-US" i="1" baseline="-25000" dirty="0">
                    <a:sym typeface="Symbol" panose="05050102010706020507" pitchFamily="18" charset="2"/>
                  </a:rPr>
                  <a:t>” </a:t>
                </a:r>
                <a:r>
                  <a:rPr lang="en-US" altLang="ja-JP" i="1" dirty="0">
                    <a:sym typeface="Symbol" panose="05050102010706020507" pitchFamily="18" charset="2"/>
                  </a:rPr>
                  <a:t>(i</a:t>
                </a:r>
                <a:r>
                  <a:rPr lang="en-US" altLang="en-US" i="1" dirty="0">
                    <a:sym typeface="Symbol" panose="05050102010706020507" pitchFamily="18" charset="2"/>
                  </a:rPr>
                  <a:t>nstructor</a:t>
                </a:r>
                <a:r>
                  <a:rPr lang="en-US" altLang="en-US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i="1" baseline="-25000" dirty="0"/>
                  <a:t>instructor.ID = teaches.ID</a:t>
                </a:r>
                <a:r>
                  <a:rPr lang="en-US" baseline="-25000" dirty="0"/>
                  <a:t> </a:t>
                </a:r>
                <a:r>
                  <a:rPr lang="en-US" i="1" dirty="0"/>
                  <a:t>teaches)</a:t>
                </a:r>
                <a:endParaRPr lang="en-US" altLang="en-US" dirty="0"/>
              </a:p>
              <a:p>
                <a:pPr>
                  <a:buNone/>
                </a:pPr>
                <a:r>
                  <a:rPr lang="en-US" altLang="ja-JP" sz="8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en-US" dirty="0">
                    <a:sym typeface="Symbol" panose="05050102010706020507" pitchFamily="18" charset="2"/>
                  </a:rPr>
                  <a:t>Query 2</a:t>
                </a:r>
                <a:endParaRPr lang="en-US" altLang="en-US" dirty="0"/>
              </a:p>
              <a:p>
                <a:pPr>
                  <a:buNone/>
                </a:pPr>
                <a:r>
                  <a:rPr lang="en-US" altLang="en-US" i="1" dirty="0">
                    <a:sym typeface="Symbol" panose="05050102010706020507" pitchFamily="18" charset="2"/>
                  </a:rPr>
                  <a:t>       (</a:t>
                </a:r>
                <a:r>
                  <a:rPr lang="en-US" altLang="en-US" i="1" baseline="-25000" dirty="0" err="1">
                    <a:sym typeface="Symbol" panose="05050102010706020507" pitchFamily="18" charset="2"/>
                  </a:rPr>
                  <a:t>dept_name</a:t>
                </a:r>
                <a:r>
                  <a:rPr lang="en-US" altLang="en-US" i="1" baseline="-25000" dirty="0">
                    <a:sym typeface="Symbol" panose="05050102010706020507" pitchFamily="18" charset="2"/>
                  </a:rPr>
                  <a:t>=</a:t>
                </a:r>
                <a:r>
                  <a:rPr lang="ja-JP" altLang="en-US" i="1" baseline="-25000" dirty="0">
                    <a:sym typeface="Symbol" panose="05050102010706020507" pitchFamily="18" charset="2"/>
                  </a:rPr>
                  <a:t>“</a:t>
                </a:r>
                <a:r>
                  <a:rPr lang="en-US" altLang="ja-JP" i="1" baseline="-25000" dirty="0">
                    <a:sym typeface="Symbol" panose="05050102010706020507" pitchFamily="18" charset="2"/>
                  </a:rPr>
                  <a:t>Physics</a:t>
                </a:r>
                <a:r>
                  <a:rPr lang="ja-JP" altLang="en-US" i="1" baseline="-25000" dirty="0">
                    <a:sym typeface="Symbol" panose="05050102010706020507" pitchFamily="18" charset="2"/>
                  </a:rPr>
                  <a:t>” </a:t>
                </a:r>
                <a:r>
                  <a:rPr lang="en-US" altLang="ja-JP" i="1" dirty="0">
                    <a:sym typeface="Symbol" panose="05050102010706020507" pitchFamily="18" charset="2"/>
                  </a:rPr>
                  <a:t>(i</a:t>
                </a:r>
                <a:r>
                  <a:rPr lang="en-US" altLang="en-US" i="1" dirty="0">
                    <a:sym typeface="Symbol" panose="05050102010706020507" pitchFamily="18" charset="2"/>
                  </a:rPr>
                  <a:t>nstructor))</a:t>
                </a:r>
                <a:r>
                  <a:rPr lang="en-US" altLang="en-US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i="1" baseline="-25000" dirty="0"/>
                  <a:t>instructor.ID = teaches.ID</a:t>
                </a:r>
                <a:r>
                  <a:rPr lang="en-US" baseline="-25000" dirty="0"/>
                  <a:t> </a:t>
                </a:r>
                <a:r>
                  <a:rPr lang="en-US" i="1" dirty="0"/>
                  <a:t>teaches</a:t>
                </a:r>
              </a:p>
              <a:p>
                <a:pPr>
                  <a:buNone/>
                </a:pPr>
                <a:r>
                  <a:rPr lang="en-US" altLang="ja-JP" sz="800" dirty="0">
                    <a:sym typeface="Symbol" panose="05050102010706020507" pitchFamily="18" charset="2"/>
                  </a:rPr>
                  <a:t> </a:t>
                </a:r>
              </a:p>
              <a:p>
                <a:pPr>
                  <a:lnSpc>
                    <a:spcPct val="90000"/>
                  </a:lnSpc>
                  <a:tabLst>
                    <a:tab pos="1658938" algn="l"/>
                    <a:tab pos="3149600" algn="ctr"/>
                    <a:tab pos="3425825" algn="l"/>
                  </a:tabLst>
                </a:pPr>
                <a:r>
                  <a:rPr lang="en-US" altLang="en-US" dirty="0">
                    <a:sym typeface="Symbol" panose="05050102010706020507" pitchFamily="18" charset="2"/>
                  </a:rPr>
                  <a:t>The two queries are not identical; they are, however, equivalent -- they give the same result on any database.</a:t>
                </a:r>
              </a:p>
              <a:p>
                <a:pPr>
                  <a:lnSpc>
                    <a:spcPct val="90000"/>
                  </a:lnSpc>
                  <a:tabLst>
                    <a:tab pos="1658938" algn="l"/>
                    <a:tab pos="3149600" algn="ctr"/>
                    <a:tab pos="3425825" algn="l"/>
                  </a:tabLst>
                </a:pPr>
                <a:endParaRPr lang="en-US" altLang="en-US" dirty="0">
                  <a:sym typeface="Symbol" panose="05050102010706020507" pitchFamily="18" charset="2"/>
                </a:endParaRPr>
              </a:p>
              <a:p>
                <a:pPr>
                  <a:lnSpc>
                    <a:spcPct val="90000"/>
                  </a:lnSpc>
                  <a:tabLst>
                    <a:tab pos="1658938" algn="l"/>
                    <a:tab pos="3149600" algn="ctr"/>
                    <a:tab pos="3425825" algn="l"/>
                  </a:tabLst>
                </a:pPr>
                <a:endParaRPr lang="en-US" altLang="en-US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71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92350" y="1138874"/>
                <a:ext cx="7638803" cy="4506023"/>
              </a:xfrm>
              <a:blipFill>
                <a:blip r:embed="rId3"/>
                <a:stretch>
                  <a:fillRect l="-498" t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24012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Generalization Projection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38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2CB9C4-AB03-7E4E-9F5E-697205EC1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7820" y="609600"/>
            <a:ext cx="7434241" cy="55791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89F6B37-0FDB-6748-9FA3-F71630799038}"/>
              </a:ext>
            </a:extLst>
          </p:cNvPr>
          <p:cNvSpPr/>
          <p:nvPr/>
        </p:nvSpPr>
        <p:spPr>
          <a:xfrm>
            <a:off x="304800" y="5249101"/>
            <a:ext cx="9966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http://www.cbcb.umd.edu/confcour/Spring2014/CMSC424/Relational_algebra.pdf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0623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Aggregation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39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37DBAF-60BF-8749-BC22-DDDD7B172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560" y="708701"/>
            <a:ext cx="7445983" cy="555985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EF8219B-349C-3541-BFA1-1B6F6D0AFE77}"/>
              </a:ext>
            </a:extLst>
          </p:cNvPr>
          <p:cNvSpPr/>
          <p:nvPr/>
        </p:nvSpPr>
        <p:spPr>
          <a:xfrm>
            <a:off x="304800" y="5879068"/>
            <a:ext cx="9966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http://www.cbcb.umd.edu/confcour/Spring2014/CMSC424/Relational_algebra.pdf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498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i="1" dirty="0">
                <a:solidFill>
                  <a:schemeClr val="bg1"/>
                </a:solidFill>
              </a:rPr>
              <a:t>Schedule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A22F07-16C3-4849-9730-FD421E0D5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4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– Lecture 6</a:t>
            </a:r>
          </a:p>
        </p:txBody>
      </p:sp>
    </p:spTree>
    <p:extLst>
      <p:ext uri="{BB962C8B-B14F-4D97-AF65-F5344CB8AC3E}">
        <p14:creationId xmlns:p14="http://schemas.microsoft.com/office/powerpoint/2010/main" val="26467182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Some More Advanced ER Modeling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40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– Lecture 5</a:t>
            </a:r>
          </a:p>
        </p:txBody>
      </p:sp>
    </p:spTree>
    <p:extLst>
      <p:ext uri="{BB962C8B-B14F-4D97-AF65-F5344CB8AC3E}">
        <p14:creationId xmlns:p14="http://schemas.microsoft.com/office/powerpoint/2010/main" val="1207256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i="1" dirty="0">
                <a:solidFill>
                  <a:schemeClr val="bg1"/>
                </a:solidFill>
              </a:rPr>
              <a:t>Relational Model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41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– Lecture 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184400-B333-4A42-A4E0-21E5103D2978}"/>
              </a:ext>
            </a:extLst>
          </p:cNvPr>
          <p:cNvSpPr/>
          <p:nvPr/>
        </p:nvSpPr>
        <p:spPr>
          <a:xfrm>
            <a:off x="0" y="0"/>
            <a:ext cx="12192000" cy="6248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Specialization</a:t>
            </a:r>
          </a:p>
        </p:txBody>
      </p:sp>
    </p:spTree>
    <p:extLst>
      <p:ext uri="{BB962C8B-B14F-4D97-AF65-F5344CB8AC3E}">
        <p14:creationId xmlns:p14="http://schemas.microsoft.com/office/powerpoint/2010/main" val="39189532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Specialization Example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993775"/>
            <a:ext cx="7692898" cy="1240952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Overlapping</a:t>
            </a:r>
            <a:r>
              <a:rPr lang="en-US" altLang="en-US" dirty="0"/>
              <a:t> – </a:t>
            </a:r>
            <a:r>
              <a:rPr lang="en-US" altLang="en-US" i="1" dirty="0"/>
              <a:t>employee</a:t>
            </a:r>
            <a:r>
              <a:rPr lang="en-US" altLang="en-US" dirty="0"/>
              <a:t> and </a:t>
            </a:r>
            <a:r>
              <a:rPr lang="en-US" altLang="en-US" i="1" dirty="0"/>
              <a:t>student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Disjoint</a:t>
            </a:r>
            <a:r>
              <a:rPr lang="en-US" altLang="en-US" dirty="0"/>
              <a:t> – </a:t>
            </a:r>
            <a:r>
              <a:rPr lang="en-US" altLang="en-US" i="1" dirty="0"/>
              <a:t>instructor</a:t>
            </a:r>
            <a:r>
              <a:rPr lang="en-US" altLang="en-US" dirty="0"/>
              <a:t> and </a:t>
            </a:r>
            <a:r>
              <a:rPr lang="en-US" altLang="en-US" i="1" dirty="0"/>
              <a:t>secretary</a:t>
            </a:r>
          </a:p>
          <a:p>
            <a:r>
              <a:rPr lang="en-US" altLang="en-US" dirty="0"/>
              <a:t>Total and partial</a:t>
            </a:r>
          </a:p>
        </p:txBody>
      </p:sp>
      <p:pic>
        <p:nvPicPr>
          <p:cNvPr id="6042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504" y="2251540"/>
            <a:ext cx="3225546" cy="33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40925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Specialization/Inheritance – Design Approaches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43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CD8196-1EFD-FD4F-98B9-A6CDE77D1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19" y="802070"/>
            <a:ext cx="4660900" cy="2857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5DFB7B-0240-2B41-87CB-352F31A2F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8468" y="430089"/>
            <a:ext cx="5018217" cy="30628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517A75-5D55-A946-8F45-5C64D99B13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2284" y="3006992"/>
            <a:ext cx="4660900" cy="3098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DA281F-7D40-0E43-80E5-51E7054FFD8F}"/>
              </a:ext>
            </a:extLst>
          </p:cNvPr>
          <p:cNvSpPr txBox="1"/>
          <p:nvPr/>
        </p:nvSpPr>
        <p:spPr>
          <a:xfrm>
            <a:off x="588580" y="945931"/>
            <a:ext cx="1122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Table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4DBB1-A6FF-EE4B-A9EF-077CD93F56FC}"/>
              </a:ext>
            </a:extLst>
          </p:cNvPr>
          <p:cNvSpPr txBox="1"/>
          <p:nvPr/>
        </p:nvSpPr>
        <p:spPr>
          <a:xfrm>
            <a:off x="9811408" y="741410"/>
            <a:ext cx="1119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Table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202546-50A9-2C4F-BFFC-D6193636936A}"/>
              </a:ext>
            </a:extLst>
          </p:cNvPr>
          <p:cNvSpPr txBox="1"/>
          <p:nvPr/>
        </p:nvSpPr>
        <p:spPr>
          <a:xfrm>
            <a:off x="4430111" y="4429928"/>
            <a:ext cx="1274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Table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276EF8-9629-4D44-BCB8-1CFE858E6CFB}"/>
              </a:ext>
            </a:extLst>
          </p:cNvPr>
          <p:cNvSpPr/>
          <p:nvPr/>
        </p:nvSpPr>
        <p:spPr>
          <a:xfrm>
            <a:off x="76419" y="596460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hlinkClick r:id="rId7"/>
              </a:rPr>
              <a:t>https://www.vertabelo.com/blog/inheritance-in-a-relational-database/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008954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Three Table Solution to University People (Reminder)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44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0458F4-2981-C74B-814E-7F4F90802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83" y="895168"/>
            <a:ext cx="5472917" cy="37585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37C34D-6A50-6D42-BF65-1B9E641D4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3448" y="895168"/>
            <a:ext cx="6243421" cy="295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095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Switch to Notebook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45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6</a:t>
            </a:r>
          </a:p>
        </p:txBody>
      </p:sp>
    </p:spTree>
    <p:extLst>
      <p:ext uri="{BB962C8B-B14F-4D97-AF65-F5344CB8AC3E}">
        <p14:creationId xmlns:p14="http://schemas.microsoft.com/office/powerpoint/2010/main" val="30111784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What we have Logically Done (are Doing)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46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4E136C-AC15-0040-8E9C-069460527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3" y="692002"/>
            <a:ext cx="7246527" cy="54739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084054-D1B1-7346-A0D1-5050BA44189D}"/>
              </a:ext>
            </a:extLst>
          </p:cNvPr>
          <p:cNvSpPr txBox="1"/>
          <p:nvPr/>
        </p:nvSpPr>
        <p:spPr>
          <a:xfrm>
            <a:off x="6717671" y="766234"/>
            <a:ext cx="5034199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additional constraints: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u="sng" dirty="0"/>
              <a:t>Completeness</a:t>
            </a:r>
            <a:r>
              <a:rPr lang="en-US" sz="1600" dirty="0"/>
              <a:t>: There is no way to make a Person</a:t>
            </a:r>
            <a:br>
              <a:rPr lang="en-US" sz="1600" dirty="0"/>
            </a:br>
            <a:r>
              <a:rPr lang="en-US" sz="1600" dirty="0"/>
              <a:t>that is not a Student or Faculty.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u="sng" dirty="0"/>
              <a:t>Disjoint</a:t>
            </a:r>
            <a:r>
              <a:rPr lang="en-US" sz="1600" dirty="0"/>
              <a:t>: It is still possible to have a Student and</a:t>
            </a:r>
            <a:br>
              <a:rPr lang="en-US" sz="1600" dirty="0"/>
            </a:br>
            <a:r>
              <a:rPr lang="en-US" sz="1600" dirty="0"/>
              <a:t>Faculty with the same ID.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implement disjoint with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Check constraint, except most DBMS do not</a:t>
            </a:r>
            <a:br>
              <a:rPr lang="en-US" dirty="0"/>
            </a:br>
            <a:r>
              <a:rPr lang="en-US" dirty="0"/>
              <a:t>support subqueries in check constraints.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Triggers.</a:t>
            </a:r>
          </a:p>
        </p:txBody>
      </p:sp>
    </p:spTree>
    <p:extLst>
      <p:ext uri="{BB962C8B-B14F-4D97-AF65-F5344CB8AC3E}">
        <p14:creationId xmlns:p14="http://schemas.microsoft.com/office/powerpoint/2010/main" val="4584097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What we have Logically Done (are Doing)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47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1B9FD7-55A4-0F43-9DE5-C47F3E9C3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6" y="678005"/>
            <a:ext cx="7616185" cy="2611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4DD579-5072-0E42-AA0E-5FDA55623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192" y="3594306"/>
            <a:ext cx="9919934" cy="25757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20F019-4F21-1841-AF0D-EF958F412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2228" y="1059424"/>
            <a:ext cx="6554457" cy="241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3319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i="1" dirty="0">
                <a:solidFill>
                  <a:schemeClr val="bg1"/>
                </a:solidFill>
              </a:rPr>
              <a:t>Relational Model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48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– Lecture 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184400-B333-4A42-A4E0-21E5103D2978}"/>
              </a:ext>
            </a:extLst>
          </p:cNvPr>
          <p:cNvSpPr/>
          <p:nvPr/>
        </p:nvSpPr>
        <p:spPr>
          <a:xfrm>
            <a:off x="0" y="0"/>
            <a:ext cx="12192000" cy="6248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Roles</a:t>
            </a:r>
          </a:p>
        </p:txBody>
      </p:sp>
    </p:spTree>
    <p:extLst>
      <p:ext uri="{BB962C8B-B14F-4D97-AF65-F5344CB8AC3E}">
        <p14:creationId xmlns:p14="http://schemas.microsoft.com/office/powerpoint/2010/main" val="4623749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Roles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41350"/>
            <a:ext cx="7888097" cy="1476375"/>
          </a:xfrm>
        </p:spPr>
        <p:txBody>
          <a:bodyPr/>
          <a:lstStyle/>
          <a:p>
            <a:r>
              <a:rPr kumimoji="0" lang="en-US" altLang="en-US" dirty="0"/>
              <a:t>Entity sets of a relationship need not be distinct</a:t>
            </a:r>
          </a:p>
          <a:p>
            <a:pPr lvl="1"/>
            <a:r>
              <a:rPr kumimoji="0" lang="en-US" altLang="en-US" dirty="0">
                <a:ea typeface="ＭＳ Ｐゴシック" panose="020B0600070205080204" pitchFamily="34" charset="-128"/>
              </a:rPr>
              <a:t>Each occurrence of an entity set plays a “role” in the relationship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/>
              <a:t>The labels “</a:t>
            </a:r>
            <a:r>
              <a:rPr lang="en-US" altLang="ja-JP" i="1" dirty="0" err="1"/>
              <a:t>course_id</a:t>
            </a:r>
            <a:r>
              <a:rPr lang="en-US" altLang="en-US" dirty="0"/>
              <a:t>”</a:t>
            </a:r>
            <a:r>
              <a:rPr lang="en-US" altLang="ja-JP" dirty="0"/>
              <a:t> and </a:t>
            </a:r>
            <a:r>
              <a:rPr lang="en-US" altLang="en-US" dirty="0"/>
              <a:t>“</a:t>
            </a:r>
            <a:r>
              <a:rPr lang="en-US" altLang="ja-JP" i="1" dirty="0" err="1"/>
              <a:t>prereq_id</a:t>
            </a:r>
            <a:r>
              <a:rPr lang="en-US" altLang="en-US" dirty="0"/>
              <a:t>”</a:t>
            </a:r>
            <a:r>
              <a:rPr lang="en-US" altLang="ja-JP" dirty="0"/>
              <a:t> are called </a:t>
            </a:r>
            <a:r>
              <a:rPr lang="en-US" altLang="ja-JP" b="1" dirty="0">
                <a:solidFill>
                  <a:srgbClr val="002060"/>
                </a:solidFill>
              </a:rPr>
              <a:t>roles</a:t>
            </a:r>
            <a:r>
              <a:rPr lang="en-US" altLang="ja-JP" dirty="0"/>
              <a:t>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>
                <a:solidFill>
                  <a:srgbClr val="FF0000"/>
                </a:solidFill>
              </a:rPr>
              <a:t>DFF Note: The concept of roles applies to all relationships/associations.</a:t>
            </a:r>
          </a:p>
        </p:txBody>
      </p:sp>
      <p:pic>
        <p:nvPicPr>
          <p:cNvPr id="21508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520" y="2478346"/>
            <a:ext cx="5139204" cy="1516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984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Schedule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5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6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7B8086-3540-BC40-B5E7-4C15C3602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54791"/>
            <a:ext cx="11778953" cy="5320067"/>
          </a:xfrm>
        </p:spPr>
        <p:txBody>
          <a:bodyPr>
            <a:noAutofit/>
          </a:bodyPr>
          <a:lstStyle/>
          <a:p>
            <a:r>
              <a:rPr lang="en-US" sz="2400" dirty="0"/>
              <a:t>21 Feb – 23 Feb:</a:t>
            </a:r>
          </a:p>
          <a:p>
            <a:pPr lvl="1"/>
            <a:r>
              <a:rPr lang="en-US" sz="2000" dirty="0"/>
              <a:t>HW1 C due 23-Feb at 11:59 PM.</a:t>
            </a:r>
          </a:p>
          <a:p>
            <a:pPr lvl="1"/>
            <a:r>
              <a:rPr lang="en-US" sz="2000" dirty="0"/>
              <a:t>Instructor OH:</a:t>
            </a:r>
          </a:p>
          <a:p>
            <a:pPr lvl="2"/>
            <a:r>
              <a:rPr lang="en-US" sz="1600" dirty="0"/>
              <a:t>21 Feb (Friday):</a:t>
            </a:r>
          </a:p>
          <a:p>
            <a:pPr lvl="3"/>
            <a:r>
              <a:rPr lang="en-US" sz="1400" dirty="0"/>
              <a:t>1:00 to 4:00 PM (487 CSB)</a:t>
            </a:r>
          </a:p>
          <a:p>
            <a:pPr lvl="3"/>
            <a:r>
              <a:rPr lang="en-US" sz="1400" dirty="0">
                <a:solidFill>
                  <a:srgbClr val="FF0000"/>
                </a:solidFill>
              </a:rPr>
              <a:t>4:00 to 7:00 PM (room TBA)</a:t>
            </a:r>
          </a:p>
          <a:p>
            <a:pPr lvl="2"/>
            <a:r>
              <a:rPr lang="en-US" sz="1600" dirty="0">
                <a:solidFill>
                  <a:srgbClr val="FF0000"/>
                </a:solidFill>
              </a:rPr>
              <a:t>Tentative – 22 Feb (Saturday): 9:00 to 1:00 PM, room TBA</a:t>
            </a:r>
          </a:p>
          <a:p>
            <a:pPr lvl="2"/>
            <a:r>
              <a:rPr lang="en-US" sz="1600" dirty="0">
                <a:solidFill>
                  <a:srgbClr val="FF0000"/>
                </a:solidFill>
              </a:rPr>
              <a:t>Tentative – 23 Feb (Sunday): 5:00 PM to 8:00 PM, room TBA</a:t>
            </a:r>
          </a:p>
          <a:p>
            <a:pPr lvl="2"/>
            <a:endParaRPr lang="en-US" sz="1600" dirty="0"/>
          </a:p>
          <a:p>
            <a:r>
              <a:rPr lang="en-US" sz="2400" dirty="0"/>
              <a:t>Homework 2:</a:t>
            </a:r>
          </a:p>
          <a:p>
            <a:pPr lvl="1"/>
            <a:r>
              <a:rPr lang="en-US" sz="2000" dirty="0"/>
              <a:t>Released 22-Feb</a:t>
            </a:r>
          </a:p>
          <a:p>
            <a:pPr lvl="1"/>
            <a:r>
              <a:rPr lang="en-US" sz="2000" dirty="0"/>
              <a:t>Due 07-Mar</a:t>
            </a:r>
          </a:p>
          <a:p>
            <a:pPr lvl="1"/>
            <a:endParaRPr lang="en-US" sz="2000" dirty="0"/>
          </a:p>
          <a:p>
            <a:r>
              <a:rPr lang="en-US" sz="2400" dirty="0"/>
              <a:t>(Take Home) Midterm:</a:t>
            </a:r>
          </a:p>
          <a:p>
            <a:pPr lvl="1"/>
            <a:r>
              <a:rPr lang="en-US" sz="2000" dirty="0"/>
              <a:t>Released 06-Mar</a:t>
            </a:r>
          </a:p>
          <a:p>
            <a:pPr lvl="1"/>
            <a:r>
              <a:rPr lang="en-US" sz="2000" dirty="0"/>
              <a:t>Due 13-Mar </a:t>
            </a:r>
            <a:r>
              <a:rPr lang="en-US" sz="2000" b="1" dirty="0"/>
              <a:t>(NO LATE DAYS ALLOWED)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9B6710-D95C-A34D-9D4C-E103E5F64421}"/>
              </a:ext>
            </a:extLst>
          </p:cNvPr>
          <p:cNvSpPr txBox="1"/>
          <p:nvPr/>
        </p:nvSpPr>
        <p:spPr>
          <a:xfrm>
            <a:off x="7460055" y="1484768"/>
            <a:ext cx="40775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Checking on status of HW1B grading.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Indicate interest in extra OH on Piazza.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BC26E2F2-8E47-474E-A8D7-04E30899E073}"/>
              </a:ext>
            </a:extLst>
          </p:cNvPr>
          <p:cNvSpPr/>
          <p:nvPr/>
        </p:nvSpPr>
        <p:spPr>
          <a:xfrm>
            <a:off x="6292159" y="2223432"/>
            <a:ext cx="1013988" cy="1077363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7344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Relational Model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50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– Lecture 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184400-B333-4A42-A4E0-21E5103D2978}"/>
              </a:ext>
            </a:extLst>
          </p:cNvPr>
          <p:cNvSpPr/>
          <p:nvPr/>
        </p:nvSpPr>
        <p:spPr>
          <a:xfrm>
            <a:off x="0" y="0"/>
            <a:ext cx="12192000" cy="6248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29948140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Degree of a Relationship Set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8"/>
            <a:ext cx="7558787" cy="3783012"/>
          </a:xfrm>
        </p:spPr>
        <p:txBody>
          <a:bodyPr/>
          <a:lstStyle/>
          <a:p>
            <a:r>
              <a:rPr lang="en-US" altLang="en-US" dirty="0"/>
              <a:t>Binary relationship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involve two entity sets (or degree two).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most relationship sets in a database system are binary.</a:t>
            </a:r>
          </a:p>
          <a:p>
            <a:r>
              <a:rPr lang="en-US" altLang="en-US" dirty="0"/>
              <a:t>Relationships between more than two entity sets are rare.  Most relationships are binary. (More on this later.)</a:t>
            </a:r>
          </a:p>
          <a:p>
            <a:pPr lvl="1">
              <a:buClr>
                <a:srgbClr val="FF9933"/>
              </a:buClr>
            </a:pPr>
            <a:r>
              <a:rPr lang="en-US" altLang="en-US" dirty="0">
                <a:ea typeface="ＭＳ Ｐゴシック" panose="020B0600070205080204" pitchFamily="34" charset="-128"/>
              </a:rPr>
              <a:t>Example: </a:t>
            </a:r>
            <a:r>
              <a:rPr lang="en-US" altLang="en-US" i="1" dirty="0">
                <a:ea typeface="ＭＳ Ｐゴシック" panose="020B0600070205080204" pitchFamily="34" charset="-128"/>
              </a:rPr>
              <a:t>students</a:t>
            </a:r>
            <a:r>
              <a:rPr lang="en-US" altLang="en-US" dirty="0">
                <a:ea typeface="ＭＳ Ｐゴシック" panose="020B0600070205080204" pitchFamily="34" charset="-128"/>
              </a:rPr>
              <a:t> work on research </a:t>
            </a:r>
            <a:r>
              <a:rPr lang="en-US" altLang="en-US" i="1" dirty="0">
                <a:ea typeface="ＭＳ Ｐゴシック" panose="020B0600070205080204" pitchFamily="34" charset="-128"/>
              </a:rPr>
              <a:t>projects</a:t>
            </a:r>
            <a:r>
              <a:rPr lang="en-US" altLang="en-US" dirty="0">
                <a:ea typeface="ＭＳ Ｐゴシック" panose="020B0600070205080204" pitchFamily="34" charset="-128"/>
              </a:rPr>
              <a:t> under the guidance of an </a:t>
            </a:r>
            <a:r>
              <a:rPr lang="en-US" altLang="en-US" i="1" dirty="0">
                <a:ea typeface="ＭＳ Ｐゴシック" panose="020B0600070205080204" pitchFamily="34" charset="-128"/>
              </a:rPr>
              <a:t>instructor</a:t>
            </a:r>
            <a:r>
              <a:rPr lang="en-US" altLang="en-US" dirty="0">
                <a:ea typeface="ＭＳ Ｐゴシック" panose="020B0600070205080204" pitchFamily="34" charset="-128"/>
              </a:rPr>
              <a:t>. </a:t>
            </a:r>
          </a:p>
          <a:p>
            <a:pPr lvl="1">
              <a:buClr>
                <a:srgbClr val="FF9933"/>
              </a:buClr>
            </a:pPr>
            <a:r>
              <a:rPr lang="en-US" altLang="en-US" dirty="0">
                <a:ea typeface="ＭＳ Ｐゴシック" panose="020B0600070205080204" pitchFamily="34" charset="-128"/>
              </a:rPr>
              <a:t>relationship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proj_guide</a:t>
            </a:r>
            <a:r>
              <a:rPr lang="en-US" altLang="en-US" dirty="0">
                <a:ea typeface="ＭＳ Ｐゴシック" panose="020B0600070205080204" pitchFamily="34" charset="-128"/>
              </a:rPr>
              <a:t> is a ternary relationship between </a:t>
            </a:r>
            <a:r>
              <a:rPr lang="en-US" altLang="en-US" i="1" dirty="0">
                <a:ea typeface="ＭＳ Ｐゴシック" panose="020B0600070205080204" pitchFamily="34" charset="-128"/>
              </a:rPr>
              <a:t>instructor, student, </a:t>
            </a:r>
            <a:r>
              <a:rPr lang="en-US" altLang="en-US" dirty="0">
                <a:ea typeface="ＭＳ Ｐゴシック" panose="020B0600070205080204" pitchFamily="34" charset="-128"/>
              </a:rPr>
              <a:t>and </a:t>
            </a:r>
            <a:r>
              <a:rPr lang="en-US" altLang="en-US" i="1" dirty="0">
                <a:ea typeface="ＭＳ Ｐゴシック" panose="020B0600070205080204" pitchFamily="34" charset="-128"/>
              </a:rPr>
              <a:t>project</a:t>
            </a:r>
            <a:endParaRPr kumimoji="0" lang="en-US" altLang="en-US" dirty="0">
              <a:ea typeface="ＭＳ Ｐゴシック" panose="020B0600070205080204" pitchFamily="34" charset="-128"/>
            </a:endParaRPr>
          </a:p>
          <a:p>
            <a:pPr lvl="1"/>
            <a:endParaRPr lang="en-US" altLang="en-US" sz="20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901574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8" name="Rectangle 2"/>
          <p:cNvSpPr>
            <a:spLocks noGrp="1" noChangeArrowheads="1"/>
          </p:cNvSpPr>
          <p:nvPr>
            <p:ph type="title"/>
          </p:nvPr>
        </p:nvSpPr>
        <p:spPr>
          <a:xfrm>
            <a:off x="2171700" y="53975"/>
            <a:ext cx="84963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Non-binary Relationship Sets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68609" y="869061"/>
            <a:ext cx="7634796" cy="1680845"/>
          </a:xfrm>
        </p:spPr>
        <p:txBody>
          <a:bodyPr/>
          <a:lstStyle/>
          <a:p>
            <a:r>
              <a:rPr lang="en-US" altLang="en-US" dirty="0"/>
              <a:t>Most relationship sets are binary</a:t>
            </a:r>
          </a:p>
          <a:p>
            <a:r>
              <a:rPr lang="en-US" altLang="en-US" dirty="0"/>
              <a:t>There are  occasions when it is more convenient to represent relationships as non-binary.</a:t>
            </a:r>
          </a:p>
          <a:p>
            <a:r>
              <a:rPr lang="en-US" altLang="en-US" dirty="0"/>
              <a:t>E-R Diagram with a Ternary Relationship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>
                <a:solidFill>
                  <a:srgbClr val="FF0000"/>
                </a:solidFill>
              </a:rPr>
              <a:t>Note: In SQL/RDB, this requires four tables (relations)</a:t>
            </a:r>
          </a:p>
          <a:p>
            <a:pPr marL="800100" lvl="1" indent="-342900">
              <a:buClr>
                <a:srgbClr val="FF0000"/>
              </a:buClr>
              <a:buSzPct val="100000"/>
              <a:buFont typeface="+mj-lt"/>
              <a:buAutoNum type="arabicPeriod"/>
            </a:pPr>
            <a:r>
              <a:rPr lang="en-US" altLang="en-US" dirty="0">
                <a:solidFill>
                  <a:srgbClr val="FF0000"/>
                </a:solidFill>
              </a:rPr>
              <a:t>Instructor</a:t>
            </a:r>
          </a:p>
          <a:p>
            <a:pPr marL="800100" lvl="1" indent="-342900">
              <a:buClr>
                <a:srgbClr val="FF0000"/>
              </a:buClr>
              <a:buSzPct val="100000"/>
              <a:buFont typeface="+mj-lt"/>
              <a:buAutoNum type="arabicPeriod"/>
            </a:pPr>
            <a:r>
              <a:rPr lang="en-US" altLang="en-US" dirty="0">
                <a:solidFill>
                  <a:srgbClr val="FF0000"/>
                </a:solidFill>
              </a:rPr>
              <a:t>Student</a:t>
            </a:r>
          </a:p>
          <a:p>
            <a:pPr marL="800100" lvl="1" indent="-342900">
              <a:buClr>
                <a:srgbClr val="FF0000"/>
              </a:buClr>
              <a:buSzPct val="100000"/>
              <a:buFont typeface="+mj-lt"/>
              <a:buAutoNum type="arabicPeriod"/>
            </a:pPr>
            <a:r>
              <a:rPr lang="en-US" altLang="en-US" dirty="0">
                <a:solidFill>
                  <a:srgbClr val="FF0000"/>
                </a:solidFill>
              </a:rPr>
              <a:t>Project</a:t>
            </a:r>
          </a:p>
          <a:p>
            <a:pPr marL="800100" lvl="1" indent="-342900">
              <a:buClr>
                <a:srgbClr val="FF0000"/>
              </a:buClr>
              <a:buSzPct val="100000"/>
              <a:buFont typeface="+mj-lt"/>
              <a:buAutoNum type="arabicPeriod"/>
            </a:pPr>
            <a:r>
              <a:rPr lang="en-US" altLang="en-US" dirty="0">
                <a:solidFill>
                  <a:srgbClr val="FF0000"/>
                </a:solidFill>
              </a:rPr>
              <a:t>“Project Participants”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23556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739" y="2549906"/>
            <a:ext cx="5098159" cy="1963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52840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Relational Model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53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– Lecture 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184400-B333-4A42-A4E0-21E5103D2978}"/>
              </a:ext>
            </a:extLst>
          </p:cNvPr>
          <p:cNvSpPr/>
          <p:nvPr/>
        </p:nvSpPr>
        <p:spPr>
          <a:xfrm>
            <a:off x="0" y="0"/>
            <a:ext cx="12192000" cy="6248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Complex Attributes</a:t>
            </a:r>
          </a:p>
        </p:txBody>
      </p:sp>
    </p:spTree>
    <p:extLst>
      <p:ext uri="{BB962C8B-B14F-4D97-AF65-F5344CB8AC3E}">
        <p14:creationId xmlns:p14="http://schemas.microsoft.com/office/powerpoint/2010/main" val="23253934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Complex Attributes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63638"/>
            <a:ext cx="7753859" cy="3335210"/>
          </a:xfrm>
        </p:spPr>
        <p:txBody>
          <a:bodyPr/>
          <a:lstStyle/>
          <a:p>
            <a:r>
              <a:rPr lang="en-US" altLang="en-US" dirty="0"/>
              <a:t>Attribute types: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Simple</a:t>
            </a:r>
            <a:r>
              <a:rPr lang="en-US" altLang="en-US" dirty="0">
                <a:ea typeface="ＭＳ Ｐゴシック" panose="020B0600070205080204" pitchFamily="34" charset="-128"/>
              </a:rPr>
              <a:t> and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composite</a:t>
            </a:r>
            <a:r>
              <a:rPr lang="en-US" altLang="en-US" dirty="0">
                <a:ea typeface="ＭＳ Ｐゴシック" panose="020B0600070205080204" pitchFamily="34" charset="-128"/>
              </a:rPr>
              <a:t> attributes.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Single-valued</a:t>
            </a:r>
            <a:r>
              <a:rPr lang="en-US" altLang="en-US" dirty="0">
                <a:ea typeface="ＭＳ Ｐゴシック" panose="020B0600070205080204" pitchFamily="34" charset="-128"/>
              </a:rPr>
              <a:t> and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multivalued</a:t>
            </a:r>
            <a:r>
              <a:rPr lang="en-US" altLang="en-US" dirty="0">
                <a:ea typeface="ＭＳ Ｐゴシック" panose="020B0600070205080204" pitchFamily="34" charset="-128"/>
              </a:rPr>
              <a:t> attributes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Example: multivalued attribute: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phone_numbers</a:t>
            </a:r>
            <a:endParaRPr lang="en-US" altLang="en-US" i="1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Derived</a:t>
            </a:r>
            <a:r>
              <a:rPr lang="en-US" altLang="en-US" dirty="0">
                <a:ea typeface="ＭＳ Ｐゴシック" panose="020B0600070205080204" pitchFamily="34" charset="-128"/>
              </a:rPr>
              <a:t> attributes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Can be computed from other attributes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Example:  age, given </a:t>
            </a:r>
            <a:r>
              <a:rPr lang="en-US" altLang="en-US" dirty="0" err="1">
                <a:ea typeface="ＭＳ Ｐゴシック" panose="020B0600070205080204" pitchFamily="34" charset="-128"/>
              </a:rPr>
              <a:t>date_of_birth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b="1" dirty="0">
                <a:solidFill>
                  <a:srgbClr val="002060"/>
                </a:solidFill>
              </a:rPr>
              <a:t>Domain</a:t>
            </a:r>
            <a:r>
              <a:rPr lang="en-US" altLang="en-US" dirty="0"/>
              <a:t> – the set of permitted values for each attribute 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461831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Composite Attributes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63638"/>
            <a:ext cx="7558786" cy="901700"/>
          </a:xfrm>
        </p:spPr>
        <p:txBody>
          <a:bodyPr/>
          <a:lstStyle/>
          <a:p>
            <a:r>
              <a:rPr lang="en-US" altLang="en-US" dirty="0"/>
              <a:t>Composite attributes allow us to divided attributes  into subparts (other attributes).</a:t>
            </a:r>
          </a:p>
        </p:txBody>
      </p:sp>
      <p:pic>
        <p:nvPicPr>
          <p:cNvPr id="2560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525" y="1987296"/>
            <a:ext cx="6119901" cy="1882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97899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7480" y="73026"/>
            <a:ext cx="8158578" cy="639763"/>
          </a:xfrm>
        </p:spPr>
        <p:txBody>
          <a:bodyPr/>
          <a:lstStyle/>
          <a:p>
            <a:pPr>
              <a:defRPr/>
            </a:pPr>
            <a:r>
              <a:rPr lang="en-US" altLang="en-US" sz="26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Complex Attributes  in ER Diagram</a:t>
            </a:r>
          </a:p>
        </p:txBody>
      </p:sp>
      <p:pic>
        <p:nvPicPr>
          <p:cNvPr id="2662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1" y="1268414"/>
            <a:ext cx="1916113" cy="406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53115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Relational Model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57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– Lecture 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184400-B333-4A42-A4E0-21E5103D2978}"/>
              </a:ext>
            </a:extLst>
          </p:cNvPr>
          <p:cNvSpPr/>
          <p:nvPr/>
        </p:nvSpPr>
        <p:spPr>
          <a:xfrm>
            <a:off x="0" y="0"/>
            <a:ext cx="12192000" cy="6248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Calibri" panose="020F0502020204030204"/>
              </a:rPr>
              <a:t>Aggregation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80147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>
          <a:xfrm>
            <a:off x="2733675" y="52388"/>
            <a:ext cx="6726238" cy="622300"/>
          </a:xfrm>
        </p:spPr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Aggregation</a:t>
            </a:r>
          </a:p>
        </p:txBody>
      </p:sp>
      <p:sp>
        <p:nvSpPr>
          <p:cNvPr id="66563" name="Rectangle 3"/>
          <p:cNvSpPr>
            <a:spLocks noChangeArrowheads="1"/>
          </p:cNvSpPr>
          <p:nvPr/>
        </p:nvSpPr>
        <p:spPr bwMode="auto">
          <a:xfrm>
            <a:off x="2234215" y="1071563"/>
            <a:ext cx="7679184" cy="1007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400050">
              <a:spcBef>
                <a:spcPct val="50000"/>
              </a:spcBef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700" dirty="0"/>
              <a:t>Consider the ternary relationship </a:t>
            </a:r>
            <a:r>
              <a:rPr kumimoji="1" lang="en-US" altLang="en-US" sz="1700" i="1" dirty="0" err="1"/>
              <a:t>proj_guide</a:t>
            </a:r>
            <a:r>
              <a:rPr kumimoji="1" lang="en-US" altLang="en-US" sz="1700" dirty="0"/>
              <a:t>, which we saw earlier</a:t>
            </a:r>
          </a:p>
          <a:p>
            <a:pPr marL="400050">
              <a:spcBef>
                <a:spcPct val="50000"/>
              </a:spcBef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700" dirty="0"/>
              <a:t>Suppose we want to record evaluations of a student by a guide on a project</a:t>
            </a:r>
          </a:p>
        </p:txBody>
      </p:sp>
      <p:pic>
        <p:nvPicPr>
          <p:cNvPr id="66564" name="Picture 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896" y="2201769"/>
            <a:ext cx="4140454" cy="32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53098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Aggregation (Cont.)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84276"/>
            <a:ext cx="7677723" cy="3760587"/>
          </a:xfrm>
        </p:spPr>
        <p:txBody>
          <a:bodyPr/>
          <a:lstStyle/>
          <a:p>
            <a:r>
              <a:rPr lang="en-US" altLang="en-US" dirty="0"/>
              <a:t>Relationship sets </a:t>
            </a:r>
            <a:r>
              <a:rPr lang="en-US" altLang="en-US" i="1" dirty="0" err="1"/>
              <a:t>eval_for</a:t>
            </a:r>
            <a:r>
              <a:rPr lang="en-US" altLang="en-US" i="1" dirty="0"/>
              <a:t> </a:t>
            </a:r>
            <a:r>
              <a:rPr lang="en-US" altLang="en-US" dirty="0"/>
              <a:t>and </a:t>
            </a:r>
            <a:r>
              <a:rPr lang="en-US" altLang="en-US" i="1" dirty="0" err="1"/>
              <a:t>proj_guide</a:t>
            </a:r>
            <a:r>
              <a:rPr lang="en-US" altLang="en-US" dirty="0"/>
              <a:t> represent overlapping information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Every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eval_for</a:t>
            </a:r>
            <a:r>
              <a:rPr lang="en-US" altLang="en-US" dirty="0">
                <a:ea typeface="ＭＳ Ｐゴシック" panose="020B0600070205080204" pitchFamily="34" charset="-128"/>
              </a:rPr>
              <a:t> relationship corresponds to a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proj_guide</a:t>
            </a:r>
            <a:r>
              <a:rPr lang="en-US" altLang="en-US" dirty="0">
                <a:ea typeface="ＭＳ Ｐゴシック" panose="020B0600070205080204" pitchFamily="34" charset="-128"/>
              </a:rPr>
              <a:t> relationship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However, some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proj_guide</a:t>
            </a:r>
            <a:r>
              <a:rPr lang="en-US" altLang="en-US" dirty="0">
                <a:ea typeface="ＭＳ Ｐゴシック" panose="020B0600070205080204" pitchFamily="34" charset="-128"/>
              </a:rPr>
              <a:t> relationships may not correspond to any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eval_for</a:t>
            </a:r>
            <a:r>
              <a:rPr lang="en-US" altLang="en-US" dirty="0">
                <a:ea typeface="ＭＳ Ｐゴシック" panose="020B0600070205080204" pitchFamily="34" charset="-128"/>
              </a:rPr>
              <a:t> relationships 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So we can’t discard the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proj_guide</a:t>
            </a:r>
            <a:r>
              <a:rPr lang="en-US" altLang="en-US" dirty="0">
                <a:ea typeface="ＭＳ Ｐゴシック" panose="020B0600070205080204" pitchFamily="34" charset="-128"/>
              </a:rPr>
              <a:t> relationship</a:t>
            </a:r>
          </a:p>
          <a:p>
            <a:r>
              <a:rPr lang="en-US" altLang="en-US" dirty="0"/>
              <a:t>Eliminate this redundancy via </a:t>
            </a:r>
            <a:r>
              <a:rPr lang="en-US" altLang="en-US" i="1" dirty="0"/>
              <a:t>aggregation</a:t>
            </a:r>
            <a:endParaRPr lang="en-US" altLang="en-US" dirty="0"/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Treat relationship as an abstract entity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Allows relationships between relationships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Abstraction of relationship into new entity</a:t>
            </a:r>
          </a:p>
        </p:txBody>
      </p:sp>
    </p:spTree>
    <p:extLst>
      <p:ext uri="{BB962C8B-B14F-4D97-AF65-F5344CB8AC3E}">
        <p14:creationId xmlns:p14="http://schemas.microsoft.com/office/powerpoint/2010/main" val="2775742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i="1" dirty="0">
                <a:solidFill>
                  <a:schemeClr val="bg1"/>
                </a:solidFill>
              </a:rPr>
              <a:t>Relational Model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EA22F07-16C3-4849-9730-FD421E0D5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6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– Lecture 6</a:t>
            </a:r>
          </a:p>
        </p:txBody>
      </p:sp>
    </p:spTree>
    <p:extLst>
      <p:ext uri="{BB962C8B-B14F-4D97-AF65-F5344CB8AC3E}">
        <p14:creationId xmlns:p14="http://schemas.microsoft.com/office/powerpoint/2010/main" val="40312632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8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Aggregation (Cont.)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92351" y="1106489"/>
            <a:ext cx="7647680" cy="1773237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Eliminate this redundancy via </a:t>
            </a:r>
            <a:r>
              <a:rPr lang="en-US" altLang="en-US" i="1" dirty="0"/>
              <a:t>aggregation</a:t>
            </a:r>
            <a:r>
              <a:rPr lang="en-US" altLang="en-US" dirty="0"/>
              <a:t> without introducing redundancy, the following diagram represents: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A student is guided by a particular instructor on a particular project 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A student, instructor, project combination may have an associated evaluation</a:t>
            </a:r>
          </a:p>
        </p:txBody>
      </p:sp>
      <p:pic>
        <p:nvPicPr>
          <p:cNvPr id="68612" name="Picture 3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393" y="2837298"/>
            <a:ext cx="3677389" cy="2952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10146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2466976" y="-180975"/>
            <a:ext cx="8131175" cy="865188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Reduction to Relational Schemas</a:t>
            </a: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2305235" y="1222375"/>
            <a:ext cx="7682172" cy="421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defRPr/>
            </a:pPr>
            <a:r>
              <a:rPr kumimoji="1" lang="en-US" altLang="en-US" sz="1700" dirty="0">
                <a:ea typeface="ＭＳ Ｐゴシック" charset="-128"/>
              </a:rPr>
              <a:t>To represent aggregation, create a schema containing</a:t>
            </a:r>
          </a:p>
          <a:p>
            <a:pPr marL="800100" lvl="1" indent="-342900">
              <a:spcBef>
                <a:spcPct val="35000"/>
              </a:spcBef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defRPr/>
            </a:pPr>
            <a:r>
              <a:rPr kumimoji="1" lang="en-US" altLang="en-US" sz="1700" dirty="0">
                <a:ea typeface="ＭＳ Ｐゴシック" charset="-128"/>
              </a:rPr>
              <a:t>Primary key of the aggregated relationship,</a:t>
            </a:r>
          </a:p>
          <a:p>
            <a:pPr marL="800100" lvl="1" indent="-342900">
              <a:spcBef>
                <a:spcPct val="35000"/>
              </a:spcBef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defRPr/>
            </a:pPr>
            <a:r>
              <a:rPr kumimoji="1" lang="en-US" altLang="en-US" sz="1700" dirty="0">
                <a:ea typeface="ＭＳ Ｐゴシック" charset="-128"/>
              </a:rPr>
              <a:t>The primary key of the associated entity set</a:t>
            </a:r>
          </a:p>
          <a:p>
            <a:pPr marL="800100" lvl="1" indent="-342900">
              <a:spcBef>
                <a:spcPct val="35000"/>
              </a:spcBef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defRPr/>
            </a:pPr>
            <a:r>
              <a:rPr kumimoji="1" lang="en-US" altLang="en-US" sz="1700" dirty="0">
                <a:ea typeface="ＭＳ Ｐゴシック" charset="-128"/>
              </a:rPr>
              <a:t>Any descriptive attributes</a:t>
            </a:r>
          </a:p>
          <a:p>
            <a:pPr marL="342900" indent="-342900">
              <a:spcBef>
                <a:spcPct val="35000"/>
              </a:spcBef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defRPr/>
            </a:pPr>
            <a:r>
              <a:rPr kumimoji="1" lang="en-US" altLang="en-US" sz="1700" dirty="0">
                <a:ea typeface="ＭＳ Ｐゴシック" charset="-128"/>
              </a:rPr>
              <a:t>In our example:</a:t>
            </a:r>
          </a:p>
          <a:p>
            <a:pPr marL="800100" lvl="1" indent="-342900">
              <a:spcBef>
                <a:spcPct val="35000"/>
              </a:spcBef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defRPr/>
            </a:pPr>
            <a:r>
              <a:rPr kumimoji="1" lang="en-US" altLang="en-US" sz="1700" dirty="0">
                <a:ea typeface="ＭＳ Ｐゴシック" charset="-128"/>
              </a:rPr>
              <a:t>The schema </a:t>
            </a:r>
            <a:r>
              <a:rPr kumimoji="1" lang="en-US" altLang="en-US" sz="1700" i="1" dirty="0" err="1">
                <a:ea typeface="ＭＳ Ｐゴシック" charset="-128"/>
              </a:rPr>
              <a:t>eval_for</a:t>
            </a:r>
            <a:r>
              <a:rPr kumimoji="1" lang="en-US" altLang="en-US" sz="1700" i="1" dirty="0">
                <a:ea typeface="ＭＳ Ｐゴシック" charset="-128"/>
              </a:rPr>
              <a:t> </a:t>
            </a:r>
            <a:r>
              <a:rPr kumimoji="1" lang="en-US" altLang="en-US" sz="1700" dirty="0">
                <a:ea typeface="ＭＳ Ｐゴシック" charset="-128"/>
              </a:rPr>
              <a:t>is:</a:t>
            </a:r>
          </a:p>
          <a:p>
            <a:pPr lvl="1">
              <a:spcBef>
                <a:spcPct val="35000"/>
              </a:spcBef>
              <a:buClr>
                <a:srgbClr val="FF9933"/>
              </a:buClr>
              <a:buSzPct val="110000"/>
              <a:defRPr/>
            </a:pPr>
            <a:r>
              <a:rPr kumimoji="1" lang="en-US" altLang="en-US" sz="1700" dirty="0">
                <a:ea typeface="ＭＳ Ｐゴシック" charset="-128"/>
              </a:rPr>
              <a:t>	       </a:t>
            </a:r>
            <a:r>
              <a:rPr kumimoji="1" lang="en-US" altLang="en-US" sz="1700" i="1" dirty="0" err="1">
                <a:ea typeface="ＭＳ Ｐゴシック" charset="-128"/>
              </a:rPr>
              <a:t>eval_for</a:t>
            </a:r>
            <a:r>
              <a:rPr kumimoji="1" lang="en-US" altLang="en-US" sz="1700" i="1" dirty="0">
                <a:ea typeface="ＭＳ Ｐゴシック" charset="-128"/>
              </a:rPr>
              <a:t> </a:t>
            </a:r>
            <a:r>
              <a:rPr kumimoji="1" lang="en-US" altLang="en-US" sz="1700" dirty="0">
                <a:ea typeface="ＭＳ Ｐゴシック" charset="-128"/>
              </a:rPr>
              <a:t>(</a:t>
            </a:r>
            <a:r>
              <a:rPr kumimoji="1" lang="en-US" altLang="en-US" sz="1700" i="1" dirty="0" err="1">
                <a:ea typeface="ＭＳ Ｐゴシック" charset="-128"/>
              </a:rPr>
              <a:t>s_ID</a:t>
            </a:r>
            <a:r>
              <a:rPr kumimoji="1" lang="en-US" altLang="en-US" sz="1700" i="1" dirty="0">
                <a:ea typeface="ＭＳ Ｐゴシック" charset="-128"/>
              </a:rPr>
              <a:t>, </a:t>
            </a:r>
            <a:r>
              <a:rPr kumimoji="1" lang="en-US" altLang="en-US" sz="1700" i="1" dirty="0" err="1">
                <a:ea typeface="ＭＳ Ｐゴシック" charset="-128"/>
              </a:rPr>
              <a:t>project_id</a:t>
            </a:r>
            <a:r>
              <a:rPr kumimoji="1" lang="en-US" altLang="en-US" sz="1700" i="1" dirty="0">
                <a:ea typeface="ＭＳ Ｐゴシック" charset="-128"/>
              </a:rPr>
              <a:t>, </a:t>
            </a:r>
            <a:r>
              <a:rPr kumimoji="1" lang="en-US" altLang="en-US" sz="1700" i="1" dirty="0" err="1">
                <a:ea typeface="ＭＳ Ｐゴシック" charset="-128"/>
              </a:rPr>
              <a:t>i_ID</a:t>
            </a:r>
            <a:r>
              <a:rPr kumimoji="1" lang="en-US" altLang="en-US" sz="1700" i="1" dirty="0">
                <a:ea typeface="ＭＳ Ｐゴシック" charset="-128"/>
              </a:rPr>
              <a:t>, </a:t>
            </a:r>
            <a:r>
              <a:rPr kumimoji="1" lang="en-US" altLang="en-US" sz="1700" i="1" dirty="0" err="1">
                <a:ea typeface="ＭＳ Ｐゴシック" charset="-128"/>
              </a:rPr>
              <a:t>evaluation_id</a:t>
            </a:r>
            <a:r>
              <a:rPr kumimoji="1" lang="en-US" altLang="en-US" sz="1700" dirty="0">
                <a:ea typeface="ＭＳ Ｐゴシック" charset="-128"/>
              </a:rPr>
              <a:t>)</a:t>
            </a:r>
          </a:p>
          <a:p>
            <a:pPr marL="800100" lvl="1" indent="-342900">
              <a:spcBef>
                <a:spcPct val="35000"/>
              </a:spcBef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defRPr/>
            </a:pPr>
            <a:r>
              <a:rPr kumimoji="1" lang="en-US" altLang="en-US" sz="1700" dirty="0">
                <a:ea typeface="ＭＳ Ｐゴシック" charset="-128"/>
              </a:rPr>
              <a:t>The schema </a:t>
            </a:r>
            <a:r>
              <a:rPr kumimoji="1" lang="en-US" altLang="en-US" sz="1700" i="1" dirty="0" err="1">
                <a:ea typeface="ＭＳ Ｐゴシック" charset="-128"/>
              </a:rPr>
              <a:t>proj_guide</a:t>
            </a:r>
            <a:r>
              <a:rPr kumimoji="1" lang="en-US" altLang="en-US" sz="1700" dirty="0">
                <a:ea typeface="ＭＳ Ｐゴシック" charset="-128"/>
              </a:rPr>
              <a:t> is redundant.</a:t>
            </a:r>
          </a:p>
          <a:p>
            <a: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/>
            </a:pPr>
            <a:endParaRPr kumimoji="1" lang="en-US" altLang="en-US" sz="1700" dirty="0">
              <a:ea typeface="ＭＳ Ｐゴシック" charset="-128"/>
            </a:endParaRPr>
          </a:p>
          <a:p>
            <a: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/>
            </a:pPr>
            <a:endParaRPr kumimoji="1" lang="en-US" alt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8950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>
                <a:effectLst/>
              </a:rPr>
              <a:t>Design Issues</a:t>
            </a:r>
          </a:p>
        </p:txBody>
      </p:sp>
    </p:spTree>
    <p:extLst>
      <p:ext uri="{BB962C8B-B14F-4D97-AF65-F5344CB8AC3E}">
        <p14:creationId xmlns:p14="http://schemas.microsoft.com/office/powerpoint/2010/main" val="40560853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376488" y="42863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Common Mistakes in E-R Diagrams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96358" y="1093788"/>
            <a:ext cx="7396283" cy="503364"/>
          </a:xfrm>
        </p:spPr>
        <p:txBody>
          <a:bodyPr/>
          <a:lstStyle/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altLang="en-US" dirty="0"/>
              <a:t>Example of erroneous E-R diagrams </a:t>
            </a:r>
            <a:br>
              <a:rPr lang="en-US" altLang="en-US" sz="2000" dirty="0"/>
            </a:br>
            <a:br>
              <a:rPr lang="en-US" altLang="en-US" sz="2000" b="1" dirty="0">
                <a:solidFill>
                  <a:schemeClr val="tx2"/>
                </a:solidFill>
              </a:rPr>
            </a:br>
            <a:br>
              <a:rPr lang="en-US" altLang="en-US" sz="2000" dirty="0"/>
            </a:br>
            <a:br>
              <a:rPr lang="en-US" altLang="en-US" sz="2000" dirty="0"/>
            </a:br>
            <a:br>
              <a:rPr lang="en-US" altLang="en-US" sz="2000" dirty="0"/>
            </a:br>
            <a:endParaRPr lang="en-US" altLang="en-US" sz="2000" dirty="0"/>
          </a:p>
          <a:p>
            <a:endParaRPr lang="en-US" altLang="en-US" sz="2000" dirty="0"/>
          </a:p>
          <a:p>
            <a:pPr>
              <a:buFont typeface="Monotype Sorts" charset="2"/>
              <a:buNone/>
            </a:pPr>
            <a:endParaRPr lang="en-US" altLang="en-US" sz="2000" dirty="0"/>
          </a:p>
        </p:txBody>
      </p:sp>
      <p:pic>
        <p:nvPicPr>
          <p:cNvPr id="71684" name="Picture 5" descr="C:\Users\as668\Desktop\Judi\6_2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364" y="1800226"/>
            <a:ext cx="4364037" cy="368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22507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376488" y="42863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Common Mistakes in E-R Diagrams (Cont.)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96358" y="1093788"/>
            <a:ext cx="7758728" cy="491172"/>
          </a:xfrm>
        </p:spPr>
        <p:txBody>
          <a:bodyPr/>
          <a:lstStyle/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altLang="en-US" dirty="0"/>
              <a:t>Correct versions of the E-R diagram of previous slide</a:t>
            </a:r>
            <a:br>
              <a:rPr lang="en-US" altLang="en-US" sz="2000" b="1" dirty="0">
                <a:solidFill>
                  <a:schemeClr val="tx2"/>
                </a:solidFill>
              </a:rPr>
            </a:br>
            <a:br>
              <a:rPr lang="en-US" altLang="en-US" sz="2000" dirty="0"/>
            </a:br>
            <a:br>
              <a:rPr lang="en-US" altLang="en-US" sz="2000" dirty="0"/>
            </a:br>
            <a:br>
              <a:rPr lang="en-US" altLang="en-US" sz="2000" dirty="0"/>
            </a:br>
            <a:endParaRPr lang="en-US" altLang="en-US" sz="2000" dirty="0"/>
          </a:p>
          <a:p>
            <a:endParaRPr lang="en-US" altLang="en-US" sz="2000" dirty="0"/>
          </a:p>
          <a:p>
            <a:pPr>
              <a:buFont typeface="Monotype Sorts" charset="2"/>
              <a:buNone/>
            </a:pPr>
            <a:endParaRPr lang="en-US" altLang="en-US" sz="2000" dirty="0"/>
          </a:p>
        </p:txBody>
      </p:sp>
      <p:pic>
        <p:nvPicPr>
          <p:cNvPr id="72708" name="Picture 2" descr="C:\Users\as668\Desktop\Judi\6_2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0" y="1741489"/>
            <a:ext cx="5513388" cy="346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93084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376488" y="42863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Entities vs. Attributes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96358" y="1093788"/>
            <a:ext cx="7606861" cy="4368228"/>
          </a:xfrm>
        </p:spPr>
        <p:txBody>
          <a:bodyPr/>
          <a:lstStyle/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altLang="en-US" dirty="0"/>
              <a:t>Use of entity sets vs. attributes</a:t>
            </a:r>
            <a:br>
              <a:rPr lang="en-US" altLang="en-US" dirty="0"/>
            </a:br>
            <a:br>
              <a:rPr lang="en-US" altLang="en-US" b="1" dirty="0">
                <a:solidFill>
                  <a:schemeClr val="tx2"/>
                </a:solidFill>
              </a:rPr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altLang="en-US" dirty="0"/>
              <a:t>Use of phone as an entity allows extra information about phone numbers (plus multiple phone numbers)</a:t>
            </a:r>
          </a:p>
        </p:txBody>
      </p:sp>
      <p:pic>
        <p:nvPicPr>
          <p:cNvPr id="7373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42"/>
          <a:stretch>
            <a:fillRect/>
          </a:stretch>
        </p:blipFill>
        <p:spPr bwMode="auto">
          <a:xfrm>
            <a:off x="3124229" y="1835368"/>
            <a:ext cx="5598097" cy="12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10971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Entities vs. Relationship sets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92350" y="1093788"/>
            <a:ext cx="7416862" cy="4990020"/>
          </a:xfrm>
        </p:spPr>
        <p:txBody>
          <a:bodyPr/>
          <a:lstStyle/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altLang="en-US" b="1" dirty="0">
                <a:solidFill>
                  <a:srgbClr val="002060"/>
                </a:solidFill>
              </a:rPr>
              <a:t>Use of entity sets vs. relationship sets</a:t>
            </a:r>
          </a:p>
          <a:p>
            <a:pPr>
              <a:buSzPct val="110000"/>
              <a:buFont typeface="Wingdings" panose="05000000000000000000" pitchFamily="2" charset="2"/>
              <a:buChar char="§"/>
            </a:pPr>
            <a:endParaRPr lang="en-US" altLang="en-US" sz="700" b="1" dirty="0">
              <a:solidFill>
                <a:srgbClr val="00206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dirty="0"/>
              <a:t>      Possible guideline is to designate a relationship set to describe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en-US" dirty="0"/>
              <a:t>an action that occurs between entities</a:t>
            </a:r>
            <a:endParaRPr lang="en-US" altLang="en-US" b="1" dirty="0">
              <a:solidFill>
                <a:srgbClr val="002060"/>
              </a:solidFill>
            </a:endParaRPr>
          </a:p>
          <a:p>
            <a:pPr>
              <a:buSzPct val="110000"/>
              <a:buFont typeface="Wingdings" panose="05000000000000000000" pitchFamily="2" charset="2"/>
              <a:buChar char="§"/>
            </a:pPr>
            <a:endParaRPr lang="en-US" altLang="en-US" b="1" dirty="0">
              <a:solidFill>
                <a:srgbClr val="002060"/>
              </a:solidFill>
            </a:endParaRPr>
          </a:p>
          <a:p>
            <a:pPr>
              <a:buSzPct val="110000"/>
              <a:buFont typeface="Wingdings" panose="05000000000000000000" pitchFamily="2" charset="2"/>
              <a:buChar char="§"/>
            </a:pPr>
            <a:endParaRPr lang="en-US" altLang="en-US" b="1" dirty="0">
              <a:solidFill>
                <a:srgbClr val="002060"/>
              </a:solidFill>
            </a:endParaRPr>
          </a:p>
          <a:p>
            <a:pPr>
              <a:buSzPct val="110000"/>
              <a:buFont typeface="Wingdings" panose="05000000000000000000" pitchFamily="2" charset="2"/>
              <a:buChar char="§"/>
            </a:pPr>
            <a:endParaRPr lang="en-US" altLang="en-US" b="1" dirty="0">
              <a:solidFill>
                <a:srgbClr val="002060"/>
              </a:solidFill>
            </a:endParaRPr>
          </a:p>
          <a:p>
            <a:pPr>
              <a:buSzPct val="110000"/>
              <a:buFont typeface="Wingdings" panose="05000000000000000000" pitchFamily="2" charset="2"/>
              <a:buChar char="§"/>
            </a:pPr>
            <a:endParaRPr lang="en-US" altLang="en-US" b="1" dirty="0">
              <a:solidFill>
                <a:srgbClr val="002060"/>
              </a:solidFill>
            </a:endParaRPr>
          </a:p>
          <a:p>
            <a:pPr>
              <a:buSzPct val="110000"/>
              <a:buFont typeface="Wingdings" panose="05000000000000000000" pitchFamily="2" charset="2"/>
              <a:buChar char="§"/>
            </a:pPr>
            <a:endParaRPr lang="en-US" altLang="en-US" b="1" dirty="0">
              <a:solidFill>
                <a:srgbClr val="002060"/>
              </a:solidFill>
            </a:endParaRPr>
          </a:p>
          <a:p>
            <a:pPr>
              <a:buSzPct val="110000"/>
              <a:buFont typeface="Wingdings" panose="05000000000000000000" pitchFamily="2" charset="2"/>
              <a:buChar char="§"/>
            </a:pPr>
            <a:endParaRPr lang="en-US" altLang="en-US" b="1" dirty="0">
              <a:solidFill>
                <a:srgbClr val="002060"/>
              </a:solidFill>
            </a:endParaRPr>
          </a:p>
          <a:p>
            <a:pPr>
              <a:buSzPct val="110000"/>
              <a:buFont typeface="Wingdings" panose="05000000000000000000" pitchFamily="2" charset="2"/>
              <a:buChar char="§"/>
            </a:pPr>
            <a:endParaRPr lang="en-US" altLang="en-US" b="1" dirty="0">
              <a:solidFill>
                <a:srgbClr val="002060"/>
              </a:solidFill>
            </a:endParaRPr>
          </a:p>
          <a:p>
            <a:r>
              <a:rPr lang="en-US" altLang="en-US" b="1" dirty="0">
                <a:solidFill>
                  <a:srgbClr val="002060"/>
                </a:solidFill>
              </a:rPr>
              <a:t>Placement of relationship attributes</a:t>
            </a:r>
            <a:endParaRPr lang="en-US" altLang="en-US" sz="2000" b="1" dirty="0">
              <a:solidFill>
                <a:srgbClr val="002060"/>
              </a:solidFill>
            </a:endParaRPr>
          </a:p>
          <a:p>
            <a:endParaRPr lang="en-US" altLang="en-US" sz="2000" b="1" dirty="0">
              <a:solidFill>
                <a:srgbClr val="000099"/>
              </a:solidFill>
            </a:endParaRPr>
          </a:p>
          <a:p>
            <a:endParaRPr lang="en-US" altLang="en-US" sz="2000" b="1" dirty="0">
              <a:solidFill>
                <a:srgbClr val="000099"/>
              </a:solidFill>
            </a:endParaRPr>
          </a:p>
          <a:p>
            <a:endParaRPr lang="en-US" altLang="en-US" sz="2000" b="1" dirty="0">
              <a:solidFill>
                <a:srgbClr val="000099"/>
              </a:solidFill>
            </a:endParaRPr>
          </a:p>
          <a:p>
            <a:pPr marL="37931725" lvl="1" indent="-37474525"/>
            <a:endParaRPr lang="en-US" altLang="en-US" sz="2000" dirty="0">
              <a:solidFill>
                <a:srgbClr val="000099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7475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296" y="2280274"/>
            <a:ext cx="5343596" cy="196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651464" y="4935747"/>
            <a:ext cx="6309656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kumimoji="1" lang="en-US" sz="1700" dirty="0">
                <a:ea typeface="ＭＳ Ｐゴシック" charset="-128"/>
              </a:rPr>
              <a:t>For example, attribute date as attribute of advisor or as attribute of student</a:t>
            </a:r>
          </a:p>
          <a:p>
            <a:pPr>
              <a:defRPr/>
            </a:pPr>
            <a:endParaRPr kumimoji="1" lang="en-US" sz="1700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25861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362200" y="95250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Binary Vs. Non-Binary Relationships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96358" y="1107342"/>
            <a:ext cx="7572652" cy="4932779"/>
          </a:xfrm>
        </p:spPr>
        <p:txBody>
          <a:bodyPr/>
          <a:lstStyle/>
          <a:p>
            <a:r>
              <a:rPr lang="en-US" altLang="en-US" dirty="0"/>
              <a:t>Although it is possible to replace any non-binary (</a:t>
            </a:r>
            <a:r>
              <a:rPr lang="en-US" altLang="en-US" i="1" dirty="0"/>
              <a:t>n</a:t>
            </a:r>
            <a:r>
              <a:rPr lang="en-US" altLang="en-US" dirty="0"/>
              <a:t>-</a:t>
            </a:r>
            <a:r>
              <a:rPr lang="en-US" altLang="en-US" dirty="0" err="1"/>
              <a:t>ary</a:t>
            </a:r>
            <a:r>
              <a:rPr lang="en-US" altLang="en-US" dirty="0"/>
              <a:t>, for </a:t>
            </a:r>
            <a:r>
              <a:rPr lang="en-US" altLang="en-US" i="1" dirty="0"/>
              <a:t>n</a:t>
            </a:r>
            <a:r>
              <a:rPr lang="en-US" altLang="en-US" dirty="0"/>
              <a:t> &gt; 2) relationship set by a number of distinct binary relationship sets, a </a:t>
            </a:r>
            <a:r>
              <a:rPr lang="en-US" altLang="en-US" i="1" dirty="0"/>
              <a:t>n</a:t>
            </a:r>
            <a:r>
              <a:rPr lang="en-US" altLang="en-US" dirty="0"/>
              <a:t>-</a:t>
            </a:r>
            <a:r>
              <a:rPr lang="en-US" altLang="en-US" dirty="0" err="1"/>
              <a:t>ary</a:t>
            </a:r>
            <a:r>
              <a:rPr lang="en-US" altLang="en-US" dirty="0"/>
              <a:t> relationship set shows more clearly that several entities participate in a single relationship.</a:t>
            </a:r>
          </a:p>
          <a:p>
            <a:r>
              <a:rPr lang="en-US" altLang="en-US" dirty="0"/>
              <a:t>Some relationships that appear to be non-binary may be better represented using binary relationships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For example,  a ternary relationship </a:t>
            </a:r>
            <a:r>
              <a:rPr lang="en-US" altLang="en-US" i="1" dirty="0">
                <a:ea typeface="ＭＳ Ｐゴシック" panose="020B0600070205080204" pitchFamily="34" charset="-128"/>
              </a:rPr>
              <a:t>parents</a:t>
            </a:r>
            <a:r>
              <a:rPr lang="en-US" altLang="en-US" dirty="0">
                <a:ea typeface="ＭＳ Ｐゴシック" panose="020B0600070205080204" pitchFamily="34" charset="-128"/>
              </a:rPr>
              <a:t>, relating a child to his/her father and mother, is best replaced by two binary relationships,  </a:t>
            </a:r>
            <a:r>
              <a:rPr lang="en-US" altLang="en-US" i="1" dirty="0">
                <a:ea typeface="ＭＳ Ｐゴシック" panose="020B0600070205080204" pitchFamily="34" charset="-128"/>
              </a:rPr>
              <a:t>father</a:t>
            </a:r>
            <a:r>
              <a:rPr lang="en-US" altLang="en-US" dirty="0">
                <a:ea typeface="ＭＳ Ｐゴシック" panose="020B0600070205080204" pitchFamily="34" charset="-128"/>
              </a:rPr>
              <a:t> and </a:t>
            </a:r>
            <a:r>
              <a:rPr lang="en-US" altLang="en-US" i="1" dirty="0">
                <a:ea typeface="ＭＳ Ｐゴシック" panose="020B0600070205080204" pitchFamily="34" charset="-128"/>
              </a:rPr>
              <a:t>mother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Using two binary relationships allows partial information (e.g., only mother being known)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But there are some relationships that are naturally non-binary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Example: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proj_guide</a:t>
            </a:r>
            <a:endParaRPr lang="en-US" altLang="en-US" i="1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325998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379663" y="69850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Converting Non-Binary Relationships to Binary Form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96357" y="1050926"/>
            <a:ext cx="8012512" cy="317969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In general, any non-binary relationship can be represented using binary relationships by creating an artificial entity set.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Replace </a:t>
            </a:r>
            <a:r>
              <a:rPr lang="en-US" altLang="en-US" i="1" dirty="0">
                <a:ea typeface="ＭＳ Ｐゴシック" panose="020B0600070205080204" pitchFamily="34" charset="-128"/>
              </a:rPr>
              <a:t>R </a:t>
            </a:r>
            <a:r>
              <a:rPr lang="en-US" altLang="en-US" dirty="0">
                <a:ea typeface="ＭＳ Ｐゴシック" panose="020B0600070205080204" pitchFamily="34" charset="-128"/>
              </a:rPr>
              <a:t>between entity sets A, B and C</a:t>
            </a:r>
            <a:r>
              <a:rPr lang="en-US" altLang="en-US" i="1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by an entity set </a:t>
            </a:r>
            <a:r>
              <a:rPr lang="en-US" altLang="en-US" i="1" dirty="0">
                <a:ea typeface="ＭＳ Ｐゴシック" panose="020B0600070205080204" pitchFamily="34" charset="-128"/>
              </a:rPr>
              <a:t>E</a:t>
            </a:r>
            <a:r>
              <a:rPr lang="en-US" altLang="en-US" dirty="0">
                <a:ea typeface="ＭＳ Ｐゴシック" panose="020B0600070205080204" pitchFamily="34" charset="-128"/>
              </a:rPr>
              <a:t>, and three relationship sets: 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/>
              <a:t>		1. </a:t>
            </a:r>
            <a:r>
              <a:rPr lang="en-US" altLang="en-US" i="1" dirty="0"/>
              <a:t>R</a:t>
            </a:r>
            <a:r>
              <a:rPr lang="en-US" altLang="en-US" i="1" baseline="-25000" dirty="0"/>
              <a:t>A</a:t>
            </a:r>
            <a:r>
              <a:rPr lang="en-US" altLang="en-US" dirty="0"/>
              <a:t>, relating </a:t>
            </a:r>
            <a:r>
              <a:rPr lang="en-US" altLang="en-US" i="1" dirty="0"/>
              <a:t>E </a:t>
            </a:r>
            <a:r>
              <a:rPr lang="en-US" altLang="en-US" dirty="0"/>
              <a:t>and </a:t>
            </a:r>
            <a:r>
              <a:rPr lang="en-US" altLang="en-US" i="1" dirty="0"/>
              <a:t>A        </a:t>
            </a:r>
            <a:r>
              <a:rPr lang="en-US" altLang="en-US" dirty="0"/>
              <a:t>2.  </a:t>
            </a:r>
            <a:r>
              <a:rPr lang="en-US" altLang="en-US" i="1" dirty="0"/>
              <a:t>R</a:t>
            </a:r>
            <a:r>
              <a:rPr lang="en-US" altLang="en-US" i="1" baseline="-25000" dirty="0"/>
              <a:t>B</a:t>
            </a:r>
            <a:r>
              <a:rPr lang="en-US" altLang="en-US" dirty="0"/>
              <a:t>, relating </a:t>
            </a:r>
            <a:r>
              <a:rPr lang="en-US" altLang="en-US" i="1" dirty="0"/>
              <a:t>E </a:t>
            </a:r>
            <a:r>
              <a:rPr lang="en-US" altLang="en-US" dirty="0"/>
              <a:t>and </a:t>
            </a:r>
            <a:r>
              <a:rPr lang="en-US" altLang="en-US" i="1" dirty="0"/>
              <a:t>B      </a:t>
            </a:r>
            <a:br>
              <a:rPr lang="en-US" altLang="en-US" i="1" dirty="0"/>
            </a:br>
            <a:r>
              <a:rPr lang="en-US" altLang="en-US" i="1" dirty="0"/>
              <a:t>          </a:t>
            </a:r>
            <a:r>
              <a:rPr lang="en-US" altLang="en-US" dirty="0"/>
              <a:t>3. </a:t>
            </a:r>
            <a:r>
              <a:rPr lang="en-US" altLang="en-US" i="1" dirty="0"/>
              <a:t>R</a:t>
            </a:r>
            <a:r>
              <a:rPr lang="en-US" altLang="en-US" i="1" baseline="-25000" dirty="0"/>
              <a:t>C</a:t>
            </a:r>
            <a:r>
              <a:rPr lang="en-US" altLang="en-US" dirty="0"/>
              <a:t>, relating </a:t>
            </a:r>
            <a:r>
              <a:rPr lang="en-US" altLang="en-US" i="1" dirty="0"/>
              <a:t>E </a:t>
            </a:r>
            <a:r>
              <a:rPr lang="en-US" altLang="en-US" dirty="0"/>
              <a:t>and </a:t>
            </a:r>
            <a:r>
              <a:rPr lang="en-US" altLang="en-US" i="1" dirty="0"/>
              <a:t>C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Create an identifying attribute for </a:t>
            </a:r>
            <a:r>
              <a:rPr lang="en-US" altLang="en-US" i="1" dirty="0">
                <a:ea typeface="ＭＳ Ｐゴシック" panose="020B0600070205080204" pitchFamily="34" charset="-128"/>
              </a:rPr>
              <a:t>E and </a:t>
            </a:r>
            <a:r>
              <a:rPr lang="en-US" altLang="en-US" dirty="0">
                <a:ea typeface="ＭＳ Ｐゴシック" panose="020B0600070205080204" pitchFamily="34" charset="-128"/>
              </a:rPr>
              <a:t>add any attributes of </a:t>
            </a:r>
            <a:r>
              <a:rPr lang="en-US" altLang="en-US" i="1" dirty="0">
                <a:ea typeface="ＭＳ Ｐゴシック" panose="020B0600070205080204" pitchFamily="34" charset="-128"/>
              </a:rPr>
              <a:t>R </a:t>
            </a:r>
            <a:r>
              <a:rPr lang="en-US" altLang="en-US" dirty="0">
                <a:ea typeface="ＭＳ Ｐゴシック" panose="020B0600070205080204" pitchFamily="34" charset="-128"/>
              </a:rPr>
              <a:t>to </a:t>
            </a:r>
            <a:r>
              <a:rPr lang="en-US" altLang="en-US" i="1" dirty="0">
                <a:ea typeface="ＭＳ Ｐゴシック" panose="020B0600070205080204" pitchFamily="34" charset="-128"/>
              </a:rPr>
              <a:t>E 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For each relationship (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a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i</a:t>
            </a:r>
            <a:r>
              <a:rPr lang="en-US" altLang="en-US" i="1" dirty="0">
                <a:ea typeface="ＭＳ Ｐゴシック" panose="020B0600070205080204" pitchFamily="34" charset="-128"/>
              </a:rPr>
              <a:t> , b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i</a:t>
            </a:r>
            <a:r>
              <a:rPr lang="en-US" altLang="en-US" i="1" dirty="0">
                <a:ea typeface="ＭＳ Ｐゴシック" panose="020B0600070205080204" pitchFamily="34" charset="-128"/>
              </a:rPr>
              <a:t> , c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ea typeface="ＭＳ Ｐゴシック" panose="020B0600070205080204" pitchFamily="34" charset="-128"/>
              </a:rPr>
              <a:t>) in </a:t>
            </a:r>
            <a:r>
              <a:rPr lang="en-US" altLang="en-US" i="1" dirty="0">
                <a:ea typeface="ＭＳ Ｐゴシック" panose="020B0600070205080204" pitchFamily="34" charset="-128"/>
              </a:rPr>
              <a:t>R,</a:t>
            </a:r>
            <a:r>
              <a:rPr lang="en-US" altLang="en-US" dirty="0">
                <a:ea typeface="ＭＳ Ｐゴシック" panose="020B0600070205080204" pitchFamily="34" charset="-128"/>
              </a:rPr>
              <a:t> create 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/>
              <a:t>	      1. a new entity </a:t>
            </a:r>
            <a:r>
              <a:rPr lang="en-US" altLang="en-US" i="1" dirty="0" err="1"/>
              <a:t>e</a:t>
            </a:r>
            <a:r>
              <a:rPr lang="en-US" altLang="en-US" i="1" baseline="-25000" dirty="0" err="1"/>
              <a:t>i</a:t>
            </a:r>
            <a:r>
              <a:rPr lang="en-US" altLang="en-US" i="1" dirty="0"/>
              <a:t> </a:t>
            </a:r>
            <a:r>
              <a:rPr lang="en-US" altLang="en-US" dirty="0"/>
              <a:t>in the entity set </a:t>
            </a:r>
            <a:r>
              <a:rPr lang="en-US" altLang="en-US" i="1" dirty="0"/>
              <a:t>E       </a:t>
            </a:r>
            <a:r>
              <a:rPr lang="en-US" altLang="en-US" dirty="0"/>
              <a:t>2. add (</a:t>
            </a:r>
            <a:r>
              <a:rPr lang="en-US" altLang="en-US" i="1" dirty="0" err="1"/>
              <a:t>e</a:t>
            </a:r>
            <a:r>
              <a:rPr lang="en-US" altLang="en-US" i="1" baseline="-25000" dirty="0" err="1"/>
              <a:t>i</a:t>
            </a:r>
            <a:r>
              <a:rPr lang="en-US" altLang="en-US" i="1" dirty="0"/>
              <a:t> , </a:t>
            </a:r>
            <a:r>
              <a:rPr lang="en-US" altLang="en-US" i="1" dirty="0" err="1"/>
              <a:t>a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en-US" altLang="en-US" dirty="0"/>
              <a:t>) to </a:t>
            </a:r>
            <a:r>
              <a:rPr lang="en-US" altLang="en-US" i="1" dirty="0"/>
              <a:t>R</a:t>
            </a:r>
            <a:r>
              <a:rPr lang="en-US" altLang="en-US" i="1" baseline="-25000" dirty="0"/>
              <a:t>A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/>
              <a:t>	      3. add (</a:t>
            </a:r>
            <a:r>
              <a:rPr lang="en-US" altLang="en-US" i="1" dirty="0" err="1"/>
              <a:t>e</a:t>
            </a:r>
            <a:r>
              <a:rPr lang="en-US" altLang="en-US" i="1" baseline="-25000" dirty="0" err="1"/>
              <a:t>i</a:t>
            </a:r>
            <a:r>
              <a:rPr lang="en-US" altLang="en-US" i="1" dirty="0"/>
              <a:t> , b</a:t>
            </a:r>
            <a:r>
              <a:rPr lang="en-US" altLang="en-US" i="1" baseline="-25000" dirty="0"/>
              <a:t>i</a:t>
            </a:r>
            <a:r>
              <a:rPr lang="en-US" altLang="en-US" i="1" dirty="0"/>
              <a:t> </a:t>
            </a:r>
            <a:r>
              <a:rPr lang="en-US" altLang="en-US" dirty="0"/>
              <a:t>) to </a:t>
            </a:r>
            <a:r>
              <a:rPr lang="en-US" altLang="en-US" i="1" dirty="0"/>
              <a:t>R</a:t>
            </a:r>
            <a:r>
              <a:rPr lang="en-US" altLang="en-US" i="1" baseline="-25000" dirty="0"/>
              <a:t>B</a:t>
            </a:r>
            <a:r>
              <a:rPr lang="en-US" altLang="en-US" i="1" dirty="0"/>
              <a:t>      </a:t>
            </a:r>
            <a:r>
              <a:rPr lang="en-US" altLang="en-US" dirty="0"/>
              <a:t>	             4. add (</a:t>
            </a:r>
            <a:r>
              <a:rPr lang="en-US" altLang="en-US" i="1" dirty="0" err="1"/>
              <a:t>e</a:t>
            </a:r>
            <a:r>
              <a:rPr lang="en-US" altLang="en-US" i="1" baseline="-25000" dirty="0" err="1"/>
              <a:t>i</a:t>
            </a:r>
            <a:r>
              <a:rPr lang="en-US" altLang="en-US" i="1" dirty="0"/>
              <a:t> , c</a:t>
            </a:r>
            <a:r>
              <a:rPr lang="en-US" altLang="en-US" i="1" baseline="-25000" dirty="0"/>
              <a:t>i </a:t>
            </a:r>
            <a:r>
              <a:rPr lang="en-US" altLang="en-US" dirty="0"/>
              <a:t>) to </a:t>
            </a:r>
            <a:r>
              <a:rPr lang="en-US" altLang="en-US" i="1" dirty="0"/>
              <a:t>R</a:t>
            </a:r>
            <a:r>
              <a:rPr lang="en-US" altLang="en-US" i="1" baseline="-25000" dirty="0"/>
              <a:t>C</a:t>
            </a:r>
          </a:p>
        </p:txBody>
      </p:sp>
      <p:pic>
        <p:nvPicPr>
          <p:cNvPr id="76804" name="Picture 5" descr="C:\Users\as668\Desktop\Oasis-9-12\6_2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411" y="4169665"/>
            <a:ext cx="4333875" cy="1541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95932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2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305050" y="-15875"/>
            <a:ext cx="8096250" cy="696913"/>
          </a:xfrm>
        </p:spPr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Converting Non-Binary Relationships (Cont.)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7294" y="1160464"/>
            <a:ext cx="7594854" cy="3387153"/>
          </a:xfrm>
        </p:spPr>
        <p:txBody>
          <a:bodyPr/>
          <a:lstStyle/>
          <a:p>
            <a:r>
              <a:rPr lang="en-US" altLang="en-US" dirty="0"/>
              <a:t>Also need to translate constraints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Translating all constraints may not be possible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There may be instances in the translated schema that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cannot correspond to any instance of </a:t>
            </a:r>
            <a:r>
              <a:rPr lang="en-US" altLang="en-US" i="1" dirty="0">
                <a:ea typeface="ＭＳ Ｐゴシック" panose="020B0600070205080204" pitchFamily="34" charset="-128"/>
              </a:rPr>
              <a:t>R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Exercise:</a:t>
            </a:r>
            <a:r>
              <a:rPr lang="en-US" altLang="en-US" i="1" dirty="0">
                <a:ea typeface="ＭＳ Ｐゴシック" panose="020B0600070205080204" pitchFamily="34" charset="-128"/>
              </a:rPr>
              <a:t>  add constraints to the relationships R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A</a:t>
            </a:r>
            <a:r>
              <a:rPr lang="en-US" altLang="en-US" i="1" dirty="0">
                <a:ea typeface="ＭＳ Ｐゴシック" panose="020B0600070205080204" pitchFamily="34" charset="-128"/>
              </a:rPr>
              <a:t>, R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B</a:t>
            </a:r>
            <a:r>
              <a:rPr lang="en-US" altLang="en-US" i="1" dirty="0">
                <a:ea typeface="ＭＳ Ｐゴシック" panose="020B0600070205080204" pitchFamily="34" charset="-128"/>
              </a:rPr>
              <a:t> and R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C </a:t>
            </a:r>
            <a:r>
              <a:rPr lang="en-US" altLang="en-US" dirty="0">
                <a:ea typeface="ＭＳ Ｐゴシック" panose="020B0600070205080204" pitchFamily="34" charset="-128"/>
              </a:rPr>
              <a:t>to ensure that a newly created entity corresponds to exactly one entity in each of entity sets </a:t>
            </a:r>
            <a:r>
              <a:rPr lang="en-US" altLang="en-US" i="1" dirty="0">
                <a:ea typeface="ＭＳ Ｐゴシック" panose="020B0600070205080204" pitchFamily="34" charset="-128"/>
              </a:rPr>
              <a:t>A, B</a:t>
            </a:r>
            <a:r>
              <a:rPr lang="en-US" altLang="en-US" dirty="0">
                <a:ea typeface="ＭＳ Ｐゴシック" panose="020B0600070205080204" pitchFamily="34" charset="-128"/>
              </a:rPr>
              <a:t> and </a:t>
            </a:r>
            <a:r>
              <a:rPr lang="en-US" altLang="en-US" i="1" dirty="0">
                <a:ea typeface="ＭＳ Ｐゴシック" panose="020B0600070205080204" pitchFamily="34" charset="-128"/>
              </a:rPr>
              <a:t>C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We can avoid creating an identifying attribute by making E a weak entity set (described shortly) identified by the three relationship sets </a:t>
            </a:r>
          </a:p>
          <a:p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99973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i="1" dirty="0">
                <a:solidFill>
                  <a:schemeClr val="bg1"/>
                </a:solidFill>
              </a:rPr>
              <a:t>Relational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184400-B333-4A42-A4E0-21E5103D2978}"/>
              </a:ext>
            </a:extLst>
          </p:cNvPr>
          <p:cNvSpPr/>
          <p:nvPr/>
        </p:nvSpPr>
        <p:spPr>
          <a:xfrm>
            <a:off x="0" y="0"/>
            <a:ext cx="12192000" cy="6248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Motivation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885B99B-148C-2946-B55A-CB96CF1CE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7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– Lecture 6</a:t>
            </a:r>
          </a:p>
        </p:txBody>
      </p:sp>
    </p:spTree>
    <p:extLst>
      <p:ext uri="{BB962C8B-B14F-4D97-AF65-F5344CB8AC3E}">
        <p14:creationId xmlns:p14="http://schemas.microsoft.com/office/powerpoint/2010/main" val="14499999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E-R Design Decisions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66941"/>
            <a:ext cx="7523394" cy="4136580"/>
          </a:xfrm>
        </p:spPr>
        <p:txBody>
          <a:bodyPr/>
          <a:lstStyle/>
          <a:p>
            <a:r>
              <a:rPr lang="en-US" altLang="en-US" dirty="0"/>
              <a:t>The use of an attribute or entity set to represent an object.</a:t>
            </a:r>
          </a:p>
          <a:p>
            <a:r>
              <a:rPr lang="en-US" altLang="en-US" dirty="0"/>
              <a:t>Whether a real-world concept is best expressed by an entity set or a relationship set.</a:t>
            </a:r>
          </a:p>
          <a:p>
            <a:r>
              <a:rPr lang="en-US" altLang="en-US" dirty="0"/>
              <a:t>The use of a ternary relationship versus a pair of binary relationships.</a:t>
            </a:r>
          </a:p>
          <a:p>
            <a:r>
              <a:rPr lang="en-US" altLang="en-US" dirty="0"/>
              <a:t>The use of a strong or weak entity set.</a:t>
            </a:r>
          </a:p>
          <a:p>
            <a:r>
              <a:rPr lang="en-US" altLang="en-US" dirty="0"/>
              <a:t>The use of specialization/generalization – contributes to modularity in the design.</a:t>
            </a:r>
          </a:p>
          <a:p>
            <a:r>
              <a:rPr lang="en-US" altLang="en-US" dirty="0"/>
              <a:t>The use of aggregation – can treat the aggregate entity set as a single unit without concern for the details of its internal structure.</a:t>
            </a:r>
          </a:p>
        </p:txBody>
      </p:sp>
    </p:spTree>
    <p:extLst>
      <p:ext uri="{BB962C8B-B14F-4D97-AF65-F5344CB8AC3E}">
        <p14:creationId xmlns:p14="http://schemas.microsoft.com/office/powerpoint/2010/main" val="27346585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Relational Model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71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– Lecture 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184400-B333-4A42-A4E0-21E5103D2978}"/>
              </a:ext>
            </a:extLst>
          </p:cNvPr>
          <p:cNvSpPr/>
          <p:nvPr/>
        </p:nvSpPr>
        <p:spPr>
          <a:xfrm>
            <a:off x="0" y="0"/>
            <a:ext cx="12192000" cy="6248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Advanced SQL</a:t>
            </a:r>
          </a:p>
        </p:txBody>
      </p:sp>
    </p:spTree>
    <p:extLst>
      <p:ext uri="{BB962C8B-B14F-4D97-AF65-F5344CB8AC3E}">
        <p14:creationId xmlns:p14="http://schemas.microsoft.com/office/powerpoint/2010/main" val="34760969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Relational Model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72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– Lecture 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184400-B333-4A42-A4E0-21E5103D2978}"/>
              </a:ext>
            </a:extLst>
          </p:cNvPr>
          <p:cNvSpPr/>
          <p:nvPr/>
        </p:nvSpPr>
        <p:spPr>
          <a:xfrm>
            <a:off x="0" y="0"/>
            <a:ext cx="12192000" cy="6248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JOINs</a:t>
            </a:r>
          </a:p>
        </p:txBody>
      </p:sp>
    </p:spTree>
    <p:extLst>
      <p:ext uri="{BB962C8B-B14F-4D97-AF65-F5344CB8AC3E}">
        <p14:creationId xmlns:p14="http://schemas.microsoft.com/office/powerpoint/2010/main" val="41295557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How to Think About Joins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73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46AE13-3D8B-1F4F-9D8B-D445CC824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92" y="744618"/>
            <a:ext cx="6841442" cy="538250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A049E70-C6D5-1446-BAB3-1EF6BC584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0" y="744618"/>
            <a:ext cx="4768552" cy="55164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Remember</a:t>
            </a:r>
          </a:p>
          <a:p>
            <a:pPr lvl="1"/>
            <a:r>
              <a:rPr lang="en-US" dirty="0"/>
              <a:t>The rows in the result are of the form:</a:t>
            </a:r>
            <a:br>
              <a:rPr lang="en-US" dirty="0"/>
            </a:br>
            <a:r>
              <a:rPr lang="en-US" dirty="0"/>
              <a:t>{ai, </a:t>
            </a:r>
            <a:r>
              <a:rPr lang="en-US" dirty="0" err="1"/>
              <a:t>aj</a:t>
            </a:r>
            <a:r>
              <a:rPr lang="en-US" dirty="0"/>
              <a:t>, am, b1,b7,b11}</a:t>
            </a:r>
          </a:p>
          <a:p>
            <a:pPr lvl="1"/>
            <a:r>
              <a:rPr lang="en-US" dirty="0"/>
              <a:t>Represent a pair of rows that “matched” on JOIN condition.</a:t>
            </a:r>
          </a:p>
          <a:p>
            <a:pPr lvl="1"/>
            <a:endParaRPr lang="en-US" dirty="0"/>
          </a:p>
          <a:p>
            <a:r>
              <a:rPr lang="en-US" dirty="0"/>
              <a:t>The way to think about these set diagrams is:</a:t>
            </a:r>
          </a:p>
          <a:p>
            <a:pPr lvl="1"/>
            <a:r>
              <a:rPr lang="en-US" dirty="0"/>
              <a:t>The cartesian product is all possible pairs of rows.</a:t>
            </a:r>
          </a:p>
          <a:p>
            <a:pPr lvl="1"/>
            <a:r>
              <a:rPr lang="en-US" dirty="0"/>
              <a:t>The JOINs represent the subsets of the cartesian product.</a:t>
            </a:r>
          </a:p>
        </p:txBody>
      </p:sp>
    </p:spTree>
    <p:extLst>
      <p:ext uri="{BB962C8B-B14F-4D97-AF65-F5344CB8AC3E}">
        <p14:creationId xmlns:p14="http://schemas.microsoft.com/office/powerpoint/2010/main" val="19920037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Useful for Detecting Treason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74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6A1D34-CB62-C447-A36D-C1B0A83EF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75" y="741410"/>
            <a:ext cx="11473988" cy="528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42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5162D6-7485-A141-B7FD-0F201329A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142" y="1640760"/>
            <a:ext cx="6997151" cy="35256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Useful for Detecting Treason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75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47BAB4-5179-D34D-A7BA-1C8069A89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060984"/>
            <a:ext cx="4736031" cy="473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795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How to Think About Joins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76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46AE13-3D8B-1F4F-9D8B-D445CC824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92" y="744618"/>
            <a:ext cx="6841442" cy="538250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A049E70-C6D5-1446-BAB3-1EF6BC584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0" y="744618"/>
            <a:ext cx="4768552" cy="55164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Remember</a:t>
            </a:r>
          </a:p>
          <a:p>
            <a:pPr lvl="1"/>
            <a:r>
              <a:rPr lang="en-US" dirty="0"/>
              <a:t>The rows in the result are of the form:</a:t>
            </a:r>
            <a:br>
              <a:rPr lang="en-US" dirty="0"/>
            </a:br>
            <a:r>
              <a:rPr lang="en-US" dirty="0"/>
              <a:t>{ai, </a:t>
            </a:r>
            <a:r>
              <a:rPr lang="en-US" dirty="0" err="1"/>
              <a:t>aj</a:t>
            </a:r>
            <a:r>
              <a:rPr lang="en-US" dirty="0"/>
              <a:t>, am, b1,b7,b11}</a:t>
            </a:r>
          </a:p>
          <a:p>
            <a:pPr lvl="1"/>
            <a:r>
              <a:rPr lang="en-US" dirty="0"/>
              <a:t>Represent a pair of rows that “matched” on JOIN condition.</a:t>
            </a:r>
          </a:p>
          <a:p>
            <a:pPr lvl="1"/>
            <a:endParaRPr lang="en-US" dirty="0"/>
          </a:p>
          <a:p>
            <a:r>
              <a:rPr lang="en-US" dirty="0"/>
              <a:t>The way to think about these set diagrams is:</a:t>
            </a:r>
          </a:p>
          <a:p>
            <a:pPr lvl="1"/>
            <a:r>
              <a:rPr lang="en-US" dirty="0"/>
              <a:t>The cartesian product is all possible pairs of rows.</a:t>
            </a:r>
          </a:p>
          <a:p>
            <a:pPr lvl="1"/>
            <a:r>
              <a:rPr lang="en-US" dirty="0"/>
              <a:t>The JOINs represent the subsets of the cartesian product.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6F3BD10-CF0F-5E44-858E-53C47AC89D4F}"/>
              </a:ext>
            </a:extLst>
          </p:cNvPr>
          <p:cNvSpPr/>
          <p:nvPr/>
        </p:nvSpPr>
        <p:spPr>
          <a:xfrm>
            <a:off x="841971" y="1077362"/>
            <a:ext cx="10348111" cy="4861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4210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Relational Model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77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– Lecture 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184400-B333-4A42-A4E0-21E5103D2978}"/>
              </a:ext>
            </a:extLst>
          </p:cNvPr>
          <p:cNvSpPr/>
          <p:nvPr/>
        </p:nvSpPr>
        <p:spPr>
          <a:xfrm>
            <a:off x="0" y="0"/>
            <a:ext cx="12192000" cy="6248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Authorization</a:t>
            </a:r>
          </a:p>
        </p:txBody>
      </p:sp>
    </p:spTree>
    <p:extLst>
      <p:ext uri="{BB962C8B-B14F-4D97-AF65-F5344CB8AC3E}">
        <p14:creationId xmlns:p14="http://schemas.microsoft.com/office/powerpoint/2010/main" val="16070927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Authorization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7612169" cy="4758372"/>
          </a:xfrm>
        </p:spPr>
        <p:txBody>
          <a:bodyPr/>
          <a:lstStyle/>
          <a:p>
            <a:r>
              <a:rPr lang="en-US" altLang="en-US" dirty="0"/>
              <a:t>We may assign a user several forms of authorizations on parts of the database.</a:t>
            </a:r>
          </a:p>
          <a:p>
            <a:pPr lvl="1">
              <a:lnSpc>
                <a:spcPct val="160000"/>
              </a:lnSpc>
            </a:pPr>
            <a:r>
              <a:rPr lang="en-US" altLang="en-US" b="1" dirty="0"/>
              <a:t>Read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- allows reading, but not modification of data.</a:t>
            </a:r>
          </a:p>
          <a:p>
            <a:pPr lvl="1"/>
            <a:r>
              <a:rPr lang="en-US" altLang="en-US" b="1" dirty="0"/>
              <a:t>Insert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- allows insertion of new data, but not modification of existing data.</a:t>
            </a:r>
          </a:p>
          <a:p>
            <a:pPr lvl="1"/>
            <a:r>
              <a:rPr lang="en-US" altLang="en-US" b="1" dirty="0"/>
              <a:t>Update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- allows modification, but not deletion of data.</a:t>
            </a:r>
          </a:p>
          <a:p>
            <a:pPr lvl="1"/>
            <a:r>
              <a:rPr lang="en-US" altLang="en-US" b="1" dirty="0"/>
              <a:t>Delete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- allows deletion of data.</a:t>
            </a:r>
          </a:p>
          <a:p>
            <a:r>
              <a:rPr lang="en-US" altLang="en-US" dirty="0"/>
              <a:t>Each of these types of authorizations is called a </a:t>
            </a:r>
            <a:r>
              <a:rPr lang="en-US" altLang="en-US" b="1" dirty="0">
                <a:solidFill>
                  <a:srgbClr val="002060"/>
                </a:solidFill>
              </a:rPr>
              <a:t>privilege</a:t>
            </a:r>
            <a:r>
              <a:rPr lang="en-US" altLang="en-US" dirty="0"/>
              <a:t>. We may authorize the user all, none, or a combination of these types of privileges on specified parts of a database, such as a relation or a view.</a:t>
            </a:r>
          </a:p>
          <a:p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967736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Authorization (Cont.)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7590445" cy="2807652"/>
          </a:xfrm>
        </p:spPr>
        <p:txBody>
          <a:bodyPr/>
          <a:lstStyle/>
          <a:p>
            <a:r>
              <a:rPr lang="en-US" altLang="en-US" dirty="0"/>
              <a:t>Forms of authorization to modify the database schema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Index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- allows creation and deletion of indices.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Resources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- allows creation of new relations.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Alteration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- allows addition or deletion of attributes in a relation.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Drop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- allows deletion of relations.</a:t>
            </a:r>
          </a:p>
          <a:p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67369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12602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Why Relational Model (Theory)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8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W4111_02_S20:  Introduction to Databases -- Lecture  6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7B8086-3540-BC40-B5E7-4C15C3602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681247"/>
            <a:ext cx="11778953" cy="5516482"/>
          </a:xfrm>
        </p:spPr>
        <p:txBody>
          <a:bodyPr>
            <a:noAutofit/>
          </a:bodyPr>
          <a:lstStyle/>
          <a:p>
            <a:r>
              <a:rPr lang="en-US" dirty="0"/>
              <a:t>RDBs and SQL implement and extend a formal model.</a:t>
            </a:r>
          </a:p>
          <a:p>
            <a:endParaRPr lang="en-US" dirty="0"/>
          </a:p>
          <a:p>
            <a:r>
              <a:rPr lang="en-US" dirty="0"/>
              <a:t>The formal model almost never arises in practice;</a:t>
            </a:r>
            <a:br>
              <a:rPr lang="en-US" dirty="0"/>
            </a:br>
            <a:r>
              <a:rPr lang="en-US" dirty="0"/>
              <a:t>SQL </a:t>
            </a:r>
            <a:r>
              <a:rPr lang="en-US" i="1" dirty="0"/>
              <a:t>is the relational model</a:t>
            </a:r>
            <a:r>
              <a:rPr lang="en-US" dirty="0"/>
              <a:t> for all practical purposes.</a:t>
            </a:r>
          </a:p>
          <a:p>
            <a:endParaRPr lang="en-US" dirty="0"/>
          </a:p>
          <a:p>
            <a:r>
              <a:rPr lang="en-US" dirty="0"/>
              <a:t>Why study the relational model?</a:t>
            </a:r>
          </a:p>
          <a:p>
            <a:pPr lvl="1"/>
            <a:r>
              <a:rPr lang="en-US" dirty="0"/>
              <a:t>Critical to how RDBs implement query processing and optimization.</a:t>
            </a:r>
          </a:p>
          <a:p>
            <a:pPr lvl="1"/>
            <a:r>
              <a:rPr lang="en-US" dirty="0"/>
              <a:t>Many elements of SQL (and query languages in general) become clearer when you understand the underlying algebra.</a:t>
            </a:r>
          </a:p>
          <a:p>
            <a:pPr lvl="1"/>
            <a:r>
              <a:rPr lang="en-US" dirty="0"/>
              <a:t>Advanced courses and </a:t>
            </a:r>
            <a:r>
              <a:rPr lang="en-US" dirty="0" err="1"/>
              <a:t>TAing</a:t>
            </a:r>
            <a:r>
              <a:rPr lang="en-US" dirty="0"/>
              <a:t> for DB courses require knowledge.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It is important for some more advanced classes and</a:t>
            </a:r>
            <a:br>
              <a:rPr lang="en-US" dirty="0"/>
            </a:br>
            <a:r>
              <a:rPr lang="en-US" dirty="0"/>
              <a:t>may arise on job/internship interviews.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6903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Authorization Specification in SQL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5981"/>
            <a:ext cx="7612169" cy="4903787"/>
          </a:xfrm>
        </p:spPr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grant</a:t>
            </a:r>
            <a:r>
              <a:rPr lang="en-US" altLang="en-US" dirty="0"/>
              <a:t> statement is used to confer authorization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	   </a:t>
            </a:r>
            <a:r>
              <a:rPr lang="en-US" altLang="en-US" b="1" dirty="0"/>
              <a:t>grant</a:t>
            </a:r>
            <a:r>
              <a:rPr lang="en-US" altLang="en-US" dirty="0"/>
              <a:t> &lt;privilege list&gt; </a:t>
            </a:r>
            <a:r>
              <a:rPr lang="en-US" altLang="en-US" b="1" dirty="0"/>
              <a:t>on </a:t>
            </a:r>
            <a:r>
              <a:rPr lang="en-US" altLang="en-US" dirty="0"/>
              <a:t>&lt;relation or view &gt; </a:t>
            </a:r>
            <a:r>
              <a:rPr lang="en-US" altLang="en-US" b="1" dirty="0"/>
              <a:t>to</a:t>
            </a:r>
            <a:r>
              <a:rPr lang="en-US" altLang="en-US" dirty="0"/>
              <a:t> &lt;user list&gt;</a:t>
            </a:r>
          </a:p>
          <a:p>
            <a:r>
              <a:rPr lang="en-US" altLang="en-US" dirty="0"/>
              <a:t>&lt;user list&gt; is:</a:t>
            </a:r>
          </a:p>
          <a:p>
            <a:pPr lvl="1"/>
            <a:r>
              <a:rPr lang="en-US" altLang="en-US" dirty="0"/>
              <a:t>a user-id</a:t>
            </a:r>
          </a:p>
          <a:p>
            <a:pPr lvl="1"/>
            <a:r>
              <a:rPr lang="en-US" altLang="en-US" b="1" dirty="0"/>
              <a:t>public</a:t>
            </a:r>
            <a:r>
              <a:rPr lang="en-US" altLang="en-US" dirty="0"/>
              <a:t>, which allows all valid users the privilege granted</a:t>
            </a:r>
          </a:p>
          <a:p>
            <a:pPr lvl="1"/>
            <a:r>
              <a:rPr lang="en-US" altLang="en-US" dirty="0"/>
              <a:t>A role (more on this later)</a:t>
            </a:r>
          </a:p>
          <a:p>
            <a:r>
              <a:rPr lang="en-US" altLang="en-US" dirty="0"/>
              <a:t>Example:</a:t>
            </a:r>
          </a:p>
          <a:p>
            <a:pPr lvl="1"/>
            <a:r>
              <a:rPr lang="en-US" altLang="en-US" b="1" dirty="0"/>
              <a:t>grant</a:t>
            </a:r>
            <a:r>
              <a:rPr lang="en-US" altLang="en-US" dirty="0"/>
              <a:t>  </a:t>
            </a:r>
            <a:r>
              <a:rPr lang="en-US" altLang="en-US" b="1" dirty="0"/>
              <a:t>select on  </a:t>
            </a:r>
            <a:r>
              <a:rPr lang="en-US" altLang="en-US" i="1" dirty="0"/>
              <a:t>department</a:t>
            </a:r>
            <a:r>
              <a:rPr lang="en-US" altLang="en-US" b="1" dirty="0"/>
              <a:t> to</a:t>
            </a:r>
            <a:r>
              <a:rPr lang="en-US" altLang="en-US" dirty="0"/>
              <a:t> </a:t>
            </a:r>
            <a:r>
              <a:rPr lang="en-US" altLang="en-US" dirty="0" err="1"/>
              <a:t>Amit</a:t>
            </a:r>
            <a:r>
              <a:rPr lang="en-US" altLang="en-US" dirty="0"/>
              <a:t>,  Satoshi</a:t>
            </a:r>
          </a:p>
          <a:p>
            <a:r>
              <a:rPr lang="en-US" altLang="en-US" dirty="0"/>
              <a:t>Granting a privilege on a view does not imply granting any privileges on the underlying relations.</a:t>
            </a:r>
          </a:p>
          <a:p>
            <a:r>
              <a:rPr lang="en-US" altLang="en-US" dirty="0"/>
              <a:t>The grantor of the privilege must already hold the privilege on the specified item (or be the database administrator).</a:t>
            </a:r>
          </a:p>
        </p:txBody>
      </p:sp>
    </p:spTree>
    <p:extLst>
      <p:ext uri="{BB962C8B-B14F-4D97-AF65-F5344CB8AC3E}">
        <p14:creationId xmlns:p14="http://schemas.microsoft.com/office/powerpoint/2010/main" val="28128644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Privileges in SQL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7327138" cy="4903787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select</a:t>
            </a:r>
            <a:r>
              <a:rPr lang="en-US" altLang="en-US" dirty="0"/>
              <a:t>: allows read access to relation, or the ability to query using the view</a:t>
            </a:r>
          </a:p>
          <a:p>
            <a:pPr lvl="1"/>
            <a:r>
              <a:rPr lang="en-US" altLang="en-US" dirty="0"/>
              <a:t>Example: grant users </a:t>
            </a:r>
            <a:r>
              <a:rPr lang="en-US" altLang="en-US" i="1" dirty="0"/>
              <a:t>U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U</a:t>
            </a:r>
            <a:r>
              <a:rPr lang="en-US" altLang="en-US" baseline="-25000" dirty="0"/>
              <a:t>2</a:t>
            </a:r>
            <a:r>
              <a:rPr lang="en-US" altLang="en-US" dirty="0"/>
              <a:t>, and </a:t>
            </a:r>
            <a:r>
              <a:rPr lang="en-US" altLang="en-US" i="1" dirty="0"/>
              <a:t>U</a:t>
            </a:r>
            <a:r>
              <a:rPr lang="en-US" altLang="en-US" baseline="-25000" dirty="0"/>
              <a:t>3</a:t>
            </a:r>
            <a:r>
              <a:rPr lang="en-US" altLang="en-US" dirty="0"/>
              <a:t> </a:t>
            </a:r>
            <a:r>
              <a:rPr lang="en-US" altLang="en-US" b="1" dirty="0"/>
              <a:t>select</a:t>
            </a:r>
            <a:r>
              <a:rPr lang="en-US" altLang="en-US" dirty="0"/>
              <a:t> authorization on the </a:t>
            </a:r>
            <a:r>
              <a:rPr lang="en-US" altLang="en-US" i="1" dirty="0"/>
              <a:t>instructor </a:t>
            </a:r>
            <a:r>
              <a:rPr lang="en-US" altLang="en-US" dirty="0"/>
              <a:t>relation: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			</a:t>
            </a:r>
            <a:r>
              <a:rPr lang="en-US" altLang="en-US" b="1" dirty="0"/>
              <a:t>grant select on </a:t>
            </a:r>
            <a:r>
              <a:rPr lang="en-US" altLang="en-US" i="1" dirty="0"/>
              <a:t>instructor </a:t>
            </a:r>
            <a:r>
              <a:rPr lang="en-US" altLang="en-US" b="1" dirty="0"/>
              <a:t>to </a:t>
            </a:r>
            <a:r>
              <a:rPr lang="en-US" altLang="en-US" i="1" dirty="0"/>
              <a:t>U</a:t>
            </a:r>
            <a:r>
              <a:rPr lang="en-US" altLang="en-US" baseline="-25000" dirty="0"/>
              <a:t>1</a:t>
            </a:r>
            <a:r>
              <a:rPr lang="en-US" altLang="en-US" i="1" dirty="0"/>
              <a:t>, U</a:t>
            </a:r>
            <a:r>
              <a:rPr lang="en-US" altLang="en-US" baseline="-25000" dirty="0"/>
              <a:t>2</a:t>
            </a:r>
            <a:r>
              <a:rPr lang="en-US" altLang="en-US" i="1" dirty="0"/>
              <a:t>, U</a:t>
            </a:r>
            <a:r>
              <a:rPr lang="en-US" altLang="en-US" baseline="-25000" dirty="0"/>
              <a:t>3</a:t>
            </a:r>
            <a:endParaRPr lang="en-US" altLang="en-US" dirty="0"/>
          </a:p>
          <a:p>
            <a:r>
              <a:rPr lang="en-US" altLang="en-US" b="1" dirty="0">
                <a:solidFill>
                  <a:srgbClr val="002060"/>
                </a:solidFill>
              </a:rPr>
              <a:t>insert</a:t>
            </a:r>
            <a:r>
              <a:rPr lang="en-US" altLang="en-US" dirty="0"/>
              <a:t>: the ability to insert tuples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update</a:t>
            </a:r>
            <a:r>
              <a:rPr lang="en-US" altLang="en-US" dirty="0"/>
              <a:t>: the ability  to update using the SQL update statement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delete</a:t>
            </a:r>
            <a:r>
              <a:rPr lang="en-US" altLang="en-US" dirty="0"/>
              <a:t>: the ability to delete tuples.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all privileges</a:t>
            </a:r>
            <a:r>
              <a:rPr lang="en-US" altLang="en-US" dirty="0"/>
              <a:t>: used as a short form for all the allowable privileges</a:t>
            </a:r>
          </a:p>
        </p:txBody>
      </p:sp>
    </p:spTree>
    <p:extLst>
      <p:ext uri="{BB962C8B-B14F-4D97-AF65-F5344CB8AC3E}">
        <p14:creationId xmlns:p14="http://schemas.microsoft.com/office/powerpoint/2010/main" val="30247232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Revoking Authorization in SQL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42557"/>
            <a:ext cx="7558786" cy="4903787"/>
          </a:xfrm>
        </p:spPr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revoke</a:t>
            </a:r>
            <a:r>
              <a:rPr lang="en-US" altLang="en-US" b="1" dirty="0"/>
              <a:t> </a:t>
            </a:r>
            <a:r>
              <a:rPr lang="en-US" altLang="en-US" dirty="0"/>
              <a:t>statement is used to revoke authorization.</a:t>
            </a:r>
          </a:p>
          <a:p>
            <a:pPr lvl="1">
              <a:buFont typeface="Monotype Sorts" charset="2"/>
              <a:buNone/>
            </a:pPr>
            <a:r>
              <a:rPr lang="en-US" altLang="en-US" b="1" dirty="0"/>
              <a:t>revoke </a:t>
            </a:r>
            <a:r>
              <a:rPr lang="en-US" altLang="en-US" dirty="0"/>
              <a:t>&lt;privilege list&gt; </a:t>
            </a:r>
            <a:r>
              <a:rPr lang="en-US" altLang="en-US" b="1" dirty="0"/>
              <a:t>on </a:t>
            </a:r>
            <a:r>
              <a:rPr lang="en-US" altLang="en-US" dirty="0"/>
              <a:t>&lt;relation or view&gt; </a:t>
            </a:r>
            <a:r>
              <a:rPr lang="en-US" altLang="en-US" b="1" dirty="0"/>
              <a:t>from </a:t>
            </a:r>
            <a:r>
              <a:rPr lang="en-US" altLang="en-US" dirty="0"/>
              <a:t>&lt;user list&gt;</a:t>
            </a:r>
          </a:p>
          <a:p>
            <a:r>
              <a:rPr lang="en-US" altLang="en-US" dirty="0"/>
              <a:t>Example:</a:t>
            </a:r>
          </a:p>
          <a:p>
            <a:pPr lvl="1">
              <a:buFont typeface="Monotype Sorts" charset="2"/>
              <a:buNone/>
            </a:pPr>
            <a:r>
              <a:rPr lang="en-US" altLang="en-US" b="1" dirty="0"/>
              <a:t>revoke select on </a:t>
            </a:r>
            <a:r>
              <a:rPr lang="en-US" altLang="en-US" i="1" dirty="0"/>
              <a:t>student  </a:t>
            </a:r>
            <a:r>
              <a:rPr lang="en-US" altLang="en-US" b="1" dirty="0"/>
              <a:t>from </a:t>
            </a:r>
            <a:r>
              <a:rPr lang="en-US" altLang="en-US" i="1" dirty="0"/>
              <a:t>U</a:t>
            </a:r>
            <a:r>
              <a:rPr lang="en-US" altLang="en-US" i="1" baseline="-25000" dirty="0"/>
              <a:t>1</a:t>
            </a:r>
            <a:r>
              <a:rPr lang="en-US" altLang="en-US" i="1" dirty="0"/>
              <a:t>, U</a:t>
            </a:r>
            <a:r>
              <a:rPr lang="en-US" altLang="en-US" i="1" baseline="-25000" dirty="0"/>
              <a:t>2</a:t>
            </a:r>
            <a:r>
              <a:rPr lang="en-US" altLang="en-US" i="1" dirty="0"/>
              <a:t>, U</a:t>
            </a:r>
            <a:r>
              <a:rPr lang="en-US" altLang="en-US" i="1" baseline="-25000" dirty="0"/>
              <a:t>3</a:t>
            </a:r>
          </a:p>
          <a:p>
            <a:r>
              <a:rPr lang="en-US" altLang="en-US" dirty="0"/>
              <a:t>&lt;privilege-list&gt; may be </a:t>
            </a:r>
            <a:r>
              <a:rPr lang="en-US" altLang="en-US" b="1" dirty="0"/>
              <a:t>all </a:t>
            </a:r>
            <a:r>
              <a:rPr lang="en-US" altLang="en-US" dirty="0"/>
              <a:t>to revoke all privileges the </a:t>
            </a:r>
            <a:r>
              <a:rPr lang="en-US" altLang="en-US" dirty="0" err="1"/>
              <a:t>revokee</a:t>
            </a:r>
            <a:r>
              <a:rPr lang="en-US" altLang="en-US" dirty="0"/>
              <a:t> may hold.</a:t>
            </a:r>
          </a:p>
          <a:p>
            <a:r>
              <a:rPr lang="en-US" altLang="en-US" dirty="0"/>
              <a:t>If &lt;</a:t>
            </a:r>
            <a:r>
              <a:rPr lang="en-US" altLang="en-US" dirty="0" err="1"/>
              <a:t>revokee</a:t>
            </a:r>
            <a:r>
              <a:rPr lang="en-US" altLang="en-US" dirty="0"/>
              <a:t>-list&gt; includes </a:t>
            </a:r>
            <a:r>
              <a:rPr lang="en-US" altLang="en-US" b="1" dirty="0"/>
              <a:t>public, </a:t>
            </a:r>
            <a:r>
              <a:rPr lang="en-US" altLang="en-US" dirty="0"/>
              <a:t>all users lose the privilege except those granted it explicitly.</a:t>
            </a:r>
          </a:p>
          <a:p>
            <a:r>
              <a:rPr lang="en-US" altLang="en-US" dirty="0"/>
              <a:t>If the same privilege was granted twice to the same user by different grantees, the user may retain the privilege after the revocation.</a:t>
            </a:r>
          </a:p>
          <a:p>
            <a:r>
              <a:rPr lang="en-US" altLang="en-US" dirty="0"/>
              <a:t>All privileges that depend on the privilege being revoked are also revoked.</a:t>
            </a:r>
          </a:p>
          <a:p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467450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/>
              </a:rPr>
              <a:t>Roles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18173"/>
            <a:ext cx="7629925" cy="3161220"/>
          </a:xfrm>
        </p:spPr>
        <p:txBody>
          <a:bodyPr/>
          <a:lstStyle/>
          <a:p>
            <a:r>
              <a:rPr lang="en-US" altLang="en-US" dirty="0"/>
              <a:t>A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b="1" dirty="0">
                <a:solidFill>
                  <a:srgbClr val="002060"/>
                </a:solidFill>
              </a:rPr>
              <a:t>role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is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a way to distinguish among various users as far as what  these users can access/update in the database.</a:t>
            </a:r>
          </a:p>
          <a:p>
            <a:r>
              <a:rPr lang="en-US" altLang="en-US" dirty="0"/>
              <a:t>To create a role we use:</a:t>
            </a:r>
          </a:p>
          <a:p>
            <a:pPr>
              <a:buNone/>
            </a:pPr>
            <a:r>
              <a:rPr lang="en-US" altLang="en-US" b="1" dirty="0"/>
              <a:t>        create a role </a:t>
            </a:r>
            <a:r>
              <a:rPr lang="en-US" altLang="en-US" dirty="0"/>
              <a:t>&lt;name&gt;</a:t>
            </a:r>
          </a:p>
          <a:p>
            <a:r>
              <a:rPr lang="en-US" altLang="en-US" dirty="0"/>
              <a:t>Example:</a:t>
            </a:r>
          </a:p>
          <a:p>
            <a:pPr lvl="1"/>
            <a:r>
              <a:rPr lang="en-US" altLang="en-US" dirty="0"/>
              <a:t>  </a:t>
            </a:r>
            <a:r>
              <a:rPr lang="en-US" altLang="en-US" b="1" dirty="0"/>
              <a:t>create role</a:t>
            </a:r>
            <a:r>
              <a:rPr lang="en-US" altLang="en-US" dirty="0"/>
              <a:t> instructor</a:t>
            </a:r>
          </a:p>
          <a:p>
            <a:r>
              <a:rPr lang="en-US" altLang="en-US" dirty="0"/>
              <a:t>Once a role is created we can assign “users” to the role using:</a:t>
            </a:r>
          </a:p>
          <a:p>
            <a:pPr lvl="1"/>
            <a:r>
              <a:rPr lang="en-US" altLang="en-US" b="1" dirty="0"/>
              <a:t>grant</a:t>
            </a:r>
            <a:r>
              <a:rPr lang="en-US" altLang="en-US" dirty="0"/>
              <a:t>  &lt;role&gt; </a:t>
            </a:r>
            <a:r>
              <a:rPr lang="en-US" altLang="en-US" b="1" dirty="0"/>
              <a:t>to </a:t>
            </a:r>
            <a:r>
              <a:rPr lang="en-US" altLang="en-US" dirty="0"/>
              <a:t>&lt;users&gt;</a:t>
            </a:r>
          </a:p>
          <a:p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205480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/>
              </a:rPr>
              <a:t>Roles Example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0365"/>
            <a:ext cx="7590445" cy="4903787"/>
          </a:xfrm>
        </p:spPr>
        <p:txBody>
          <a:bodyPr/>
          <a:lstStyle/>
          <a:p>
            <a:r>
              <a:rPr lang="en-US" altLang="en-US" b="1" dirty="0"/>
              <a:t>create role</a:t>
            </a:r>
            <a:r>
              <a:rPr lang="en-US" altLang="en-US" dirty="0"/>
              <a:t> instructor;</a:t>
            </a:r>
          </a:p>
          <a:p>
            <a:r>
              <a:rPr lang="en-US" altLang="en-US" b="1" dirty="0"/>
              <a:t>grant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b="1" dirty="0"/>
              <a:t> to </a:t>
            </a:r>
            <a:r>
              <a:rPr lang="en-US" altLang="en-US" dirty="0" err="1"/>
              <a:t>Amit</a:t>
            </a:r>
            <a:r>
              <a:rPr lang="en-US" altLang="en-US" b="1" dirty="0"/>
              <a:t>;</a:t>
            </a:r>
            <a:endParaRPr lang="en-US" altLang="en-US" dirty="0"/>
          </a:p>
          <a:p>
            <a:r>
              <a:rPr lang="en-US" altLang="en-US" dirty="0"/>
              <a:t>Privileges can be granted to roles:</a:t>
            </a:r>
          </a:p>
          <a:p>
            <a:pPr lvl="1"/>
            <a:r>
              <a:rPr lang="en-US" altLang="en-US" b="1" dirty="0"/>
              <a:t>grant</a:t>
            </a:r>
            <a:r>
              <a:rPr lang="en-US" altLang="en-US" dirty="0"/>
              <a:t> </a:t>
            </a:r>
            <a:r>
              <a:rPr lang="en-US" altLang="en-US" b="1" dirty="0"/>
              <a:t>select</a:t>
            </a:r>
            <a:r>
              <a:rPr lang="en-US" altLang="en-US" dirty="0"/>
              <a:t> </a:t>
            </a:r>
            <a:r>
              <a:rPr lang="en-US" altLang="en-US" b="1" dirty="0"/>
              <a:t>on</a:t>
            </a:r>
            <a:r>
              <a:rPr lang="en-US" altLang="en-US" dirty="0"/>
              <a:t> </a:t>
            </a:r>
            <a:r>
              <a:rPr lang="en-US" altLang="en-US" i="1" dirty="0"/>
              <a:t>takes</a:t>
            </a:r>
            <a:r>
              <a:rPr lang="en-US" altLang="en-US" dirty="0"/>
              <a:t> </a:t>
            </a:r>
            <a:r>
              <a:rPr lang="en-US" altLang="en-US" b="1" dirty="0"/>
              <a:t>to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;</a:t>
            </a:r>
          </a:p>
          <a:p>
            <a:r>
              <a:rPr lang="en-US" altLang="en-US" dirty="0"/>
              <a:t>Roles can be granted to users, as well as to other roles</a:t>
            </a:r>
          </a:p>
          <a:p>
            <a:pPr lvl="1"/>
            <a:r>
              <a:rPr lang="en-US" altLang="en-US" b="1" dirty="0"/>
              <a:t>create</a:t>
            </a:r>
            <a:r>
              <a:rPr lang="en-US" altLang="en-US" dirty="0"/>
              <a:t> </a:t>
            </a:r>
            <a:r>
              <a:rPr lang="en-US" altLang="en-US" b="1" dirty="0"/>
              <a:t>role</a:t>
            </a:r>
            <a:r>
              <a:rPr lang="en-US" altLang="en-US" dirty="0"/>
              <a:t> </a:t>
            </a:r>
            <a:r>
              <a:rPr lang="en-US" altLang="en-US" i="1" dirty="0" err="1"/>
              <a:t>teaching_assistant</a:t>
            </a:r>
            <a:endParaRPr lang="en-US" altLang="en-US" i="1" dirty="0"/>
          </a:p>
          <a:p>
            <a:pPr lvl="1"/>
            <a:r>
              <a:rPr lang="en-US" altLang="en-US" b="1" dirty="0"/>
              <a:t>grant</a:t>
            </a:r>
            <a:r>
              <a:rPr lang="en-US" altLang="en-US" dirty="0"/>
              <a:t> </a:t>
            </a:r>
            <a:r>
              <a:rPr lang="en-US" altLang="en-US" i="1" dirty="0" err="1"/>
              <a:t>teaching_assistant</a:t>
            </a:r>
            <a:r>
              <a:rPr lang="en-US" altLang="en-US" dirty="0"/>
              <a:t> </a:t>
            </a:r>
            <a:r>
              <a:rPr lang="en-US" altLang="en-US" b="1" dirty="0"/>
              <a:t>to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;</a:t>
            </a:r>
          </a:p>
          <a:p>
            <a:pPr lvl="2"/>
            <a:r>
              <a:rPr lang="en-US" altLang="en-US" i="1" dirty="0"/>
              <a:t>Instructor</a:t>
            </a:r>
            <a:r>
              <a:rPr lang="en-US" altLang="en-US" dirty="0"/>
              <a:t> inherits all privileges of </a:t>
            </a:r>
            <a:r>
              <a:rPr lang="en-US" altLang="en-US" i="1" dirty="0" err="1"/>
              <a:t>teaching_assistant</a:t>
            </a:r>
            <a:endParaRPr lang="en-US" altLang="en-US" i="1" dirty="0"/>
          </a:p>
          <a:p>
            <a:r>
              <a:rPr lang="en-US" altLang="en-US" dirty="0"/>
              <a:t>Chain of roles</a:t>
            </a:r>
          </a:p>
          <a:p>
            <a:pPr lvl="1"/>
            <a:r>
              <a:rPr lang="en-US" altLang="en-US" b="1" dirty="0"/>
              <a:t>create</a:t>
            </a:r>
            <a:r>
              <a:rPr lang="en-US" altLang="en-US" dirty="0"/>
              <a:t> </a:t>
            </a:r>
            <a:r>
              <a:rPr lang="en-US" altLang="en-US" b="1" dirty="0"/>
              <a:t>role</a:t>
            </a:r>
            <a:r>
              <a:rPr lang="en-US" altLang="en-US" dirty="0"/>
              <a:t> </a:t>
            </a:r>
            <a:r>
              <a:rPr lang="en-US" altLang="en-US" i="1" dirty="0"/>
              <a:t>dean</a:t>
            </a:r>
            <a:r>
              <a:rPr lang="en-US" altLang="en-US" dirty="0"/>
              <a:t>;</a:t>
            </a:r>
          </a:p>
          <a:p>
            <a:pPr lvl="1"/>
            <a:r>
              <a:rPr lang="en-US" altLang="en-US" b="1" dirty="0"/>
              <a:t>grant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</a:t>
            </a:r>
            <a:r>
              <a:rPr lang="en-US" altLang="en-US" b="1" dirty="0"/>
              <a:t>to</a:t>
            </a:r>
            <a:r>
              <a:rPr lang="en-US" altLang="en-US" dirty="0"/>
              <a:t> </a:t>
            </a:r>
            <a:r>
              <a:rPr lang="en-US" altLang="en-US" i="1" dirty="0"/>
              <a:t>dean</a:t>
            </a:r>
            <a:r>
              <a:rPr lang="en-US" altLang="en-US" dirty="0"/>
              <a:t>;</a:t>
            </a:r>
          </a:p>
          <a:p>
            <a:pPr lvl="1"/>
            <a:r>
              <a:rPr lang="en-US" altLang="en-US" b="1" dirty="0"/>
              <a:t>grant</a:t>
            </a:r>
            <a:r>
              <a:rPr lang="en-US" altLang="en-US" dirty="0"/>
              <a:t> </a:t>
            </a:r>
            <a:r>
              <a:rPr lang="en-US" altLang="en-US" i="1" dirty="0"/>
              <a:t>dean</a:t>
            </a:r>
            <a:r>
              <a:rPr lang="en-US" altLang="en-US" dirty="0"/>
              <a:t> </a:t>
            </a:r>
            <a:r>
              <a:rPr lang="en-US" altLang="en-US" b="1" dirty="0"/>
              <a:t>to</a:t>
            </a:r>
            <a:r>
              <a:rPr lang="en-US" altLang="en-US" dirty="0"/>
              <a:t> Satoshi;</a:t>
            </a:r>
          </a:p>
          <a:p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823064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Authorization on Views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9133"/>
            <a:ext cx="7612170" cy="3730219"/>
          </a:xfrm>
        </p:spPr>
        <p:txBody>
          <a:bodyPr/>
          <a:lstStyle/>
          <a:p>
            <a:r>
              <a:rPr lang="en-US" altLang="en-US" b="1" dirty="0"/>
              <a:t>create view  </a:t>
            </a:r>
            <a:r>
              <a:rPr lang="en-US" altLang="en-US" i="1" dirty="0" err="1"/>
              <a:t>geo_instructor</a:t>
            </a:r>
            <a:r>
              <a:rPr lang="en-US" altLang="en-US" i="1" dirty="0"/>
              <a:t> </a:t>
            </a:r>
            <a:r>
              <a:rPr lang="en-US" altLang="en-US" b="1" dirty="0"/>
              <a:t>as</a:t>
            </a:r>
            <a:br>
              <a:rPr lang="en-US" altLang="en-US" b="1" dirty="0"/>
            </a:b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dept_name </a:t>
            </a:r>
            <a:r>
              <a:rPr lang="en-US" altLang="en-US" dirty="0"/>
              <a:t>= 'Geology');</a:t>
            </a:r>
          </a:p>
          <a:p>
            <a:r>
              <a:rPr lang="en-US" altLang="en-US" b="1" dirty="0"/>
              <a:t>grant select on </a:t>
            </a:r>
            <a:r>
              <a:rPr lang="en-US" altLang="en-US" i="1" dirty="0" err="1"/>
              <a:t>geo_instructor</a:t>
            </a:r>
            <a:r>
              <a:rPr lang="en-US" altLang="en-US" i="1" dirty="0"/>
              <a:t> </a:t>
            </a:r>
            <a:r>
              <a:rPr lang="en-US" altLang="en-US" b="1" dirty="0"/>
              <a:t>to </a:t>
            </a:r>
            <a:r>
              <a:rPr lang="en-US" altLang="en-US" i="1" dirty="0"/>
              <a:t> </a:t>
            </a:r>
            <a:r>
              <a:rPr lang="en-US" altLang="en-US" i="1" dirty="0" err="1"/>
              <a:t>geo_staff</a:t>
            </a:r>
            <a:endParaRPr lang="en-US" altLang="en-US" i="1" dirty="0"/>
          </a:p>
          <a:p>
            <a:r>
              <a:rPr lang="en-US" altLang="en-US" dirty="0"/>
              <a:t>Suppose that a  </a:t>
            </a:r>
            <a:r>
              <a:rPr lang="en-US" altLang="en-US" i="1" dirty="0" err="1"/>
              <a:t>geo_staff</a:t>
            </a:r>
            <a:r>
              <a:rPr lang="en-US" altLang="en-US" dirty="0"/>
              <a:t> member issues</a:t>
            </a:r>
          </a:p>
          <a:p>
            <a:pPr lvl="1"/>
            <a:r>
              <a:rPr lang="en-US" altLang="en-US" b="1" dirty="0"/>
              <a:t>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 err="1"/>
              <a:t>geo_instructor</a:t>
            </a:r>
            <a:r>
              <a:rPr lang="en-US" altLang="en-US" dirty="0"/>
              <a:t>;</a:t>
            </a:r>
          </a:p>
          <a:p>
            <a:r>
              <a:rPr lang="en-US" altLang="en-US" dirty="0"/>
              <a:t>What if </a:t>
            </a:r>
          </a:p>
          <a:p>
            <a:pPr lvl="1"/>
            <a:r>
              <a:rPr lang="en-US" altLang="en-US" i="1" dirty="0" err="1"/>
              <a:t>geo_staff</a:t>
            </a:r>
            <a:r>
              <a:rPr lang="en-US" altLang="en-US" dirty="0"/>
              <a:t> does not have permissions on </a:t>
            </a:r>
            <a:r>
              <a:rPr lang="en-US" altLang="en-US" i="1" dirty="0"/>
              <a:t>instructor?</a:t>
            </a:r>
          </a:p>
          <a:p>
            <a:pPr lvl="1"/>
            <a:r>
              <a:rPr lang="en-US" altLang="en-US" dirty="0"/>
              <a:t>Creator of view did not have some permissions on </a:t>
            </a:r>
            <a:r>
              <a:rPr lang="en-US" altLang="en-US" i="1" dirty="0"/>
              <a:t>instructor?</a:t>
            </a: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476575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Other Authorization Features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7709825" cy="3685476"/>
          </a:xfrm>
        </p:spPr>
        <p:txBody>
          <a:bodyPr/>
          <a:lstStyle/>
          <a:p>
            <a:r>
              <a:rPr lang="en-US" altLang="en-US" b="1" dirty="0"/>
              <a:t>references</a:t>
            </a:r>
            <a:r>
              <a:rPr lang="en-US" altLang="en-US" dirty="0"/>
              <a:t> privilege to create foreign key</a:t>
            </a:r>
          </a:p>
          <a:p>
            <a:pPr lvl="1"/>
            <a:r>
              <a:rPr lang="en-US" altLang="en-US" b="1" dirty="0"/>
              <a:t>grant reference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) </a:t>
            </a:r>
            <a:r>
              <a:rPr lang="en-US" altLang="en-US" b="1" dirty="0"/>
              <a:t>on </a:t>
            </a:r>
            <a:r>
              <a:rPr lang="en-US" altLang="en-US" i="1" dirty="0"/>
              <a:t>department </a:t>
            </a:r>
            <a:r>
              <a:rPr lang="en-US" altLang="en-US" b="1" dirty="0"/>
              <a:t>to </a:t>
            </a:r>
            <a:r>
              <a:rPr lang="en-US" altLang="en-US" dirty="0"/>
              <a:t>Mariano;</a:t>
            </a:r>
          </a:p>
          <a:p>
            <a:pPr lvl="1"/>
            <a:r>
              <a:rPr lang="en-US" altLang="en-US" dirty="0"/>
              <a:t>Why is this required?</a:t>
            </a:r>
          </a:p>
          <a:p>
            <a:r>
              <a:rPr lang="en-US" altLang="en-US" dirty="0"/>
              <a:t>transfer of privileges</a:t>
            </a:r>
          </a:p>
          <a:p>
            <a:pPr lvl="1"/>
            <a:r>
              <a:rPr lang="en-US" altLang="en-US" b="1" dirty="0"/>
              <a:t>grant select on </a:t>
            </a:r>
            <a:r>
              <a:rPr lang="en-US" altLang="en-US" i="1" dirty="0"/>
              <a:t>department </a:t>
            </a:r>
            <a:r>
              <a:rPr lang="en-US" altLang="en-US" b="1" dirty="0"/>
              <a:t>to </a:t>
            </a:r>
            <a:r>
              <a:rPr lang="en-US" altLang="en-US" dirty="0" err="1"/>
              <a:t>Amit</a:t>
            </a:r>
            <a:r>
              <a:rPr lang="en-US" altLang="en-US" dirty="0"/>
              <a:t> </a:t>
            </a:r>
            <a:r>
              <a:rPr lang="en-US" altLang="en-US" b="1" dirty="0"/>
              <a:t>with grant option</a:t>
            </a:r>
            <a:r>
              <a:rPr lang="en-US" altLang="en-US" dirty="0"/>
              <a:t>;</a:t>
            </a:r>
          </a:p>
          <a:p>
            <a:pPr lvl="1"/>
            <a:r>
              <a:rPr lang="en-US" altLang="en-US" b="1" dirty="0"/>
              <a:t>revoke select on </a:t>
            </a:r>
            <a:r>
              <a:rPr lang="en-US" altLang="en-US" i="1" dirty="0"/>
              <a:t>department </a:t>
            </a:r>
            <a:r>
              <a:rPr lang="en-US" altLang="en-US" b="1" dirty="0"/>
              <a:t>from </a:t>
            </a:r>
            <a:r>
              <a:rPr lang="en-US" altLang="en-US" dirty="0" err="1"/>
              <a:t>Amit</a:t>
            </a:r>
            <a:r>
              <a:rPr lang="en-US" altLang="en-US" dirty="0"/>
              <a:t>, Satoshi </a:t>
            </a:r>
            <a:r>
              <a:rPr lang="en-US" altLang="en-US" b="1" dirty="0"/>
              <a:t>cascade</a:t>
            </a:r>
            <a:r>
              <a:rPr lang="en-US" altLang="en-US" dirty="0"/>
              <a:t>;</a:t>
            </a:r>
          </a:p>
          <a:p>
            <a:pPr lvl="1"/>
            <a:r>
              <a:rPr lang="en-US" altLang="en-US" b="1" dirty="0"/>
              <a:t>revoke select on </a:t>
            </a:r>
            <a:r>
              <a:rPr lang="en-US" altLang="en-US" i="1" dirty="0"/>
              <a:t>department </a:t>
            </a:r>
            <a:r>
              <a:rPr lang="en-US" altLang="en-US" b="1" dirty="0"/>
              <a:t>from </a:t>
            </a:r>
            <a:r>
              <a:rPr lang="en-US" altLang="en-US" dirty="0" err="1"/>
              <a:t>Amit</a:t>
            </a:r>
            <a:r>
              <a:rPr lang="en-US" altLang="en-US" dirty="0"/>
              <a:t>, Satoshi </a:t>
            </a:r>
            <a:r>
              <a:rPr lang="en-US" altLang="en-US" b="1" dirty="0"/>
              <a:t>restrict</a:t>
            </a:r>
            <a:r>
              <a:rPr lang="en-US" altLang="en-US" dirty="0"/>
              <a:t>;</a:t>
            </a:r>
          </a:p>
          <a:p>
            <a:pPr lvl="1"/>
            <a:r>
              <a:rPr lang="en-US" altLang="en-US" dirty="0"/>
              <a:t>And more!</a:t>
            </a:r>
          </a:p>
        </p:txBody>
      </p:sp>
    </p:spTree>
    <p:extLst>
      <p:ext uri="{BB962C8B-B14F-4D97-AF65-F5344CB8AC3E}">
        <p14:creationId xmlns:p14="http://schemas.microsoft.com/office/powerpoint/2010/main" val="6118288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Pluggable Authentication Module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87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6</a:t>
            </a:r>
          </a:p>
        </p:txBody>
      </p:sp>
    </p:spTree>
    <p:extLst>
      <p:ext uri="{BB962C8B-B14F-4D97-AF65-F5344CB8AC3E}">
        <p14:creationId xmlns:p14="http://schemas.microsoft.com/office/powerpoint/2010/main" val="10826212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Authentication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88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– Lecture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CC21F8-123E-854A-A5A8-A4616E646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15" y="791907"/>
            <a:ext cx="5279543" cy="39965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861073-71CA-D34B-ADBC-F82E907F6347}"/>
              </a:ext>
            </a:extLst>
          </p:cNvPr>
          <p:cNvSpPr txBox="1"/>
          <p:nvPr/>
        </p:nvSpPr>
        <p:spPr>
          <a:xfrm>
            <a:off x="98215" y="4869755"/>
            <a:ext cx="43525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Commercial Database Management Systems</a:t>
            </a:r>
            <a:br>
              <a:rPr lang="en-US" dirty="0"/>
            </a:br>
            <a:r>
              <a:rPr lang="en-US" dirty="0"/>
              <a:t>support</a:t>
            </a:r>
          </a:p>
          <a:p>
            <a:pPr algn="ctr"/>
            <a:r>
              <a:rPr lang="en-US" dirty="0"/>
              <a:t>“pluggable authentication modules.”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31578E-2E46-2047-9684-E75044BA9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632" y="1070446"/>
            <a:ext cx="5279542" cy="37179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403B9B-37EF-D148-B278-EB1996B3B460}"/>
              </a:ext>
            </a:extLst>
          </p:cNvPr>
          <p:cNvSpPr txBox="1"/>
          <p:nvPr/>
        </p:nvSpPr>
        <p:spPr>
          <a:xfrm>
            <a:off x="7137266" y="5285254"/>
            <a:ext cx="3580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Simplified Enterprise Authentication</a:t>
            </a:r>
            <a:br>
              <a:rPr lang="en-US" dirty="0"/>
            </a:br>
            <a:r>
              <a:rPr lang="en-US" dirty="0"/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10232401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Authentication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89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3,4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CC21F8-123E-854A-A5A8-A4616E646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15" y="791907"/>
            <a:ext cx="5279543" cy="39965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861073-71CA-D34B-ADBC-F82E907F6347}"/>
              </a:ext>
            </a:extLst>
          </p:cNvPr>
          <p:cNvSpPr txBox="1"/>
          <p:nvPr/>
        </p:nvSpPr>
        <p:spPr>
          <a:xfrm>
            <a:off x="98215" y="4869755"/>
            <a:ext cx="43525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Commercial Database Management Systems</a:t>
            </a:r>
            <a:br>
              <a:rPr lang="en-US" dirty="0"/>
            </a:br>
            <a:r>
              <a:rPr lang="en-US" dirty="0"/>
              <a:t>support</a:t>
            </a:r>
          </a:p>
          <a:p>
            <a:pPr algn="ctr"/>
            <a:r>
              <a:rPr lang="en-US" dirty="0"/>
              <a:t>“pluggable authentication modules.”</a:t>
            </a:r>
          </a:p>
        </p:txBody>
      </p:sp>
    </p:spTree>
    <p:extLst>
      <p:ext uri="{BB962C8B-B14F-4D97-AF65-F5344CB8AC3E}">
        <p14:creationId xmlns:p14="http://schemas.microsoft.com/office/powerpoint/2010/main" val="3145999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Relational Algebra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7913"/>
            <a:ext cx="8849125" cy="5411664"/>
          </a:xfrm>
        </p:spPr>
        <p:txBody>
          <a:bodyPr/>
          <a:lstStyle/>
          <a:p>
            <a:r>
              <a:rPr lang="en-US" altLang="en-US" dirty="0"/>
              <a:t>A  procedural language consisting  of a set of operations that take one or two relations as input and produce a new relation as their result. </a:t>
            </a:r>
          </a:p>
          <a:p>
            <a:r>
              <a:rPr lang="en-US" altLang="en-US" dirty="0"/>
              <a:t>Six basic operators</a:t>
            </a:r>
          </a:p>
          <a:p>
            <a:pPr lvl="1"/>
            <a:r>
              <a:rPr lang="en-US" altLang="en-US" dirty="0"/>
              <a:t>select: </a:t>
            </a:r>
            <a:r>
              <a:rPr kumimoji="0" lang="en-US" altLang="en-US" dirty="0">
                <a:sym typeface="Symbol" panose="05050102010706020507" pitchFamily="18" charset="2"/>
              </a:rPr>
              <a:t></a:t>
            </a:r>
            <a:endParaRPr lang="en-US" altLang="en-US" dirty="0"/>
          </a:p>
          <a:p>
            <a:pPr lvl="1"/>
            <a:r>
              <a:rPr lang="en-US" altLang="en-US" dirty="0"/>
              <a:t>project: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endParaRPr lang="en-US" altLang="en-US" dirty="0"/>
          </a:p>
          <a:p>
            <a:pPr lvl="1"/>
            <a:r>
              <a:rPr lang="en-US" altLang="en-US" dirty="0"/>
              <a:t>union: </a:t>
            </a:r>
            <a:r>
              <a:rPr lang="en-US" altLang="en-US" dirty="0">
                <a:sym typeface="Symbol" panose="05050102010706020507" pitchFamily="18" charset="2"/>
              </a:rPr>
              <a:t></a:t>
            </a:r>
            <a:endParaRPr lang="en-US" altLang="en-US" dirty="0"/>
          </a:p>
          <a:p>
            <a:pPr lvl="1"/>
            <a:r>
              <a:rPr lang="en-US" altLang="en-US" dirty="0"/>
              <a:t>set difference: </a:t>
            </a:r>
            <a:r>
              <a:rPr lang="en-US" altLang="en-US" i="1" dirty="0"/>
              <a:t>–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Cartesian product: x</a:t>
            </a:r>
          </a:p>
          <a:p>
            <a:pPr lvl="1"/>
            <a:r>
              <a:rPr lang="en-US" altLang="en-US" dirty="0"/>
              <a:t>rename: </a:t>
            </a:r>
            <a:r>
              <a:rPr lang="en-US" altLang="en-US" i="1" dirty="0">
                <a:sym typeface="Symbol" panose="05050102010706020507" pitchFamily="18" charset="2"/>
              </a:rPr>
              <a:t></a:t>
            </a:r>
          </a:p>
          <a:p>
            <a:pPr lvl="1"/>
            <a:endParaRPr lang="en-US" altLang="en-US" i="1" dirty="0">
              <a:sym typeface="Symbol" panose="05050102010706020507" pitchFamily="18" charset="2"/>
            </a:endParaRPr>
          </a:p>
          <a:p>
            <a:r>
              <a:rPr lang="en-US" altLang="en-US" i="1" dirty="0">
                <a:solidFill>
                  <a:srgbClr val="FF0000"/>
                </a:solidFill>
                <a:sym typeface="Symbol" panose="05050102010706020507" pitchFamily="18" charset="2"/>
              </a:rPr>
              <a:t>Wait. What? Where did JOIN go? (Hold that thought). Hint – </a:t>
            </a:r>
          </a:p>
          <a:p>
            <a:pPr lvl="1"/>
            <a:r>
              <a:rPr lang="en-US" dirty="0"/>
              <a:t>The notation for select with a "where clause" is 𝜎</a:t>
            </a:r>
            <a:r>
              <a:rPr lang="en-US" baseline="-25000" dirty="0"/>
              <a:t>𝑝</a:t>
            </a:r>
            <a:r>
              <a:rPr lang="en-US" dirty="0"/>
              <a:t>(𝑅),</a:t>
            </a:r>
            <a:r>
              <a:rPr lang="el-GR" dirty="0"/>
              <a:t> </a:t>
            </a:r>
            <a:r>
              <a:rPr lang="en-US" dirty="0"/>
              <a:t> where 𝑝 is a predicate/condition.</a:t>
            </a:r>
          </a:p>
          <a:p>
            <a:pPr lvl="1"/>
            <a:r>
              <a:rPr lang="en-US" dirty="0"/>
              <a:t>The symbol for JOIN is ⋈. If 𝜃</a:t>
            </a:r>
            <a:r>
              <a:rPr lang="el-GR" dirty="0"/>
              <a:t> </a:t>
            </a:r>
            <a:r>
              <a:rPr lang="en-US" dirty="0"/>
              <a:t>is the ON condition, </a:t>
            </a:r>
            <a:br>
              <a:rPr lang="en-US" dirty="0"/>
            </a:br>
            <a:r>
              <a:rPr lang="en-US" dirty="0"/>
              <a:t>then the definition of JOIN is 𝑅⋈</a:t>
            </a:r>
            <a:r>
              <a:rPr lang="en-US" baseline="-25000" dirty="0"/>
              <a:t>𝜃</a:t>
            </a:r>
            <a:r>
              <a:rPr lang="en-US" dirty="0"/>
              <a:t>𝐿≡𝜎</a:t>
            </a:r>
            <a:r>
              <a:rPr lang="en-US" baseline="-25000" dirty="0"/>
              <a:t>𝜃</a:t>
            </a:r>
            <a:r>
              <a:rPr lang="en-US" dirty="0"/>
              <a:t>(𝑅×𝑆)</a:t>
            </a:r>
            <a:endParaRPr lang="en-US" altLang="en-US" i="1" dirty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pPr lvl="1"/>
            <a:endParaRPr lang="en-US" altLang="en-US" sz="2000" i="1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9743473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Relational Model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90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– Lecture 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184400-B333-4A42-A4E0-21E5103D2978}"/>
              </a:ext>
            </a:extLst>
          </p:cNvPr>
          <p:cNvSpPr/>
          <p:nvPr/>
        </p:nvSpPr>
        <p:spPr>
          <a:xfrm>
            <a:off x="0" y="0"/>
            <a:ext cx="12192000" cy="6248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Recursive Queries</a:t>
            </a:r>
          </a:p>
        </p:txBody>
      </p:sp>
    </p:spTree>
    <p:extLst>
      <p:ext uri="{BB962C8B-B14F-4D97-AF65-F5344CB8AC3E}">
        <p14:creationId xmlns:p14="http://schemas.microsoft.com/office/powerpoint/2010/main" val="41323106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Recursion in SQL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47750"/>
            <a:ext cx="7778750" cy="4903788"/>
          </a:xfrm>
        </p:spPr>
        <p:txBody>
          <a:bodyPr/>
          <a:lstStyle/>
          <a:p>
            <a:r>
              <a:rPr lang="en-US" altLang="en-US" dirty="0"/>
              <a:t>SQL:1999 permits recursive view definition</a:t>
            </a:r>
          </a:p>
          <a:p>
            <a:r>
              <a:rPr lang="en-US" altLang="en-US" dirty="0"/>
              <a:t>Example: find which courses are a prerequisite, whether directly or indirectly, for a specific course </a:t>
            </a:r>
            <a:br>
              <a:rPr lang="en-US" altLang="en-US" dirty="0"/>
            </a:br>
            <a:r>
              <a:rPr lang="en-US" altLang="en-US" b="1" dirty="0"/>
              <a:t>with recursive </a:t>
            </a:r>
            <a:r>
              <a:rPr lang="en-US" altLang="en-US" i="1" dirty="0" err="1"/>
              <a:t>rec_prereq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 err="1"/>
              <a:t>prereq_id</a:t>
            </a:r>
            <a:r>
              <a:rPr lang="en-US" altLang="en-US" dirty="0"/>
              <a:t>) </a:t>
            </a:r>
            <a:r>
              <a:rPr lang="en-US" altLang="en-US" b="1" dirty="0"/>
              <a:t>as </a:t>
            </a:r>
            <a:r>
              <a:rPr lang="en-US" altLang="en-US" dirty="0"/>
              <a:t>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select 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 err="1"/>
              <a:t>prereq_id</a:t>
            </a:r>
            <a:br>
              <a:rPr lang="en-US" altLang="en-US" i="1" dirty="0"/>
            </a:br>
            <a:r>
              <a:rPr lang="en-US" altLang="en-US" i="1" dirty="0"/>
              <a:t>        </a:t>
            </a:r>
            <a:r>
              <a:rPr lang="en-US" altLang="en-US" b="1" dirty="0"/>
              <a:t>from </a:t>
            </a:r>
            <a:r>
              <a:rPr lang="en-US" altLang="en-US" i="1" dirty="0" err="1"/>
              <a:t>prereq</a:t>
            </a:r>
            <a:br>
              <a:rPr lang="en-US" altLang="en-US" i="1" dirty="0"/>
            </a:br>
            <a:r>
              <a:rPr lang="en-US" altLang="en-US" i="1" dirty="0"/>
              <a:t>    </a:t>
            </a:r>
            <a:r>
              <a:rPr lang="en-US" altLang="en-US" b="1" dirty="0"/>
              <a:t>union</a:t>
            </a:r>
            <a:br>
              <a:rPr lang="en-US" altLang="en-US" b="1" dirty="0"/>
            </a:br>
            <a:r>
              <a:rPr lang="en-US" altLang="en-US" b="1" dirty="0"/>
              <a:t>        select </a:t>
            </a:r>
            <a:r>
              <a:rPr lang="en-US" altLang="en-US" i="1" dirty="0" err="1"/>
              <a:t>rec_prereq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b="1" dirty="0"/>
              <a:t>, </a:t>
            </a:r>
            <a:r>
              <a:rPr lang="en-US" altLang="en-US" i="1" dirty="0" err="1"/>
              <a:t>prereq</a:t>
            </a:r>
            <a:r>
              <a:rPr lang="en-US" altLang="en-US" dirty="0" err="1"/>
              <a:t>.</a:t>
            </a:r>
            <a:r>
              <a:rPr lang="en-US" altLang="en-US" i="1" dirty="0" err="1"/>
              <a:t>prereq_id</a:t>
            </a:r>
            <a:r>
              <a:rPr lang="en-US" altLang="en-US" dirty="0"/>
              <a:t>, </a:t>
            </a:r>
            <a:br>
              <a:rPr lang="en-US" altLang="en-US" i="1" dirty="0"/>
            </a:br>
            <a:r>
              <a:rPr lang="en-US" altLang="en-US" i="1" dirty="0"/>
              <a:t>        </a:t>
            </a:r>
            <a:r>
              <a:rPr lang="en-US" altLang="en-US" b="1" dirty="0"/>
              <a:t>from </a:t>
            </a:r>
            <a:r>
              <a:rPr lang="en-US" altLang="en-US" i="1" dirty="0" err="1"/>
              <a:t>rec_rereq</a:t>
            </a:r>
            <a:r>
              <a:rPr lang="en-US" altLang="en-US" dirty="0"/>
              <a:t>, </a:t>
            </a:r>
            <a:r>
              <a:rPr lang="en-US" altLang="en-US" i="1" dirty="0" err="1"/>
              <a:t>prereq</a:t>
            </a:r>
            <a:br>
              <a:rPr lang="en-US" altLang="en-US" i="1" dirty="0"/>
            </a:br>
            <a:r>
              <a:rPr lang="en-US" altLang="en-US" i="1" dirty="0"/>
              <a:t>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rec_prereq</a:t>
            </a:r>
            <a:r>
              <a:rPr lang="en-US" altLang="en-US" dirty="0" err="1"/>
              <a:t>.</a:t>
            </a:r>
            <a:r>
              <a:rPr lang="en-US" altLang="en-US" i="1" dirty="0" err="1"/>
              <a:t>prereq_id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prereq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i="1" dirty="0"/>
              <a:t>    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select </a:t>
            </a:r>
            <a:r>
              <a:rPr lang="en-US" altLang="en-US" dirty="0"/>
              <a:t>∗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 err="1"/>
              <a:t>rec_prereq</a:t>
            </a:r>
            <a:r>
              <a:rPr lang="en-US" altLang="en-US" dirty="0"/>
              <a:t>;</a:t>
            </a:r>
          </a:p>
          <a:p>
            <a:pPr>
              <a:buFont typeface="Monotype Sorts" charset="2"/>
              <a:buNone/>
            </a:pPr>
            <a:r>
              <a:rPr lang="en-US" altLang="en-US" i="1" dirty="0"/>
              <a:t>	</a:t>
            </a:r>
            <a:r>
              <a:rPr lang="en-US" altLang="en-US" dirty="0"/>
              <a:t>This example view, </a:t>
            </a:r>
            <a:r>
              <a:rPr lang="en-US" altLang="en-US" i="1" dirty="0" err="1"/>
              <a:t>rec_prereq</a:t>
            </a:r>
            <a:r>
              <a:rPr lang="en-US" altLang="en-US" i="1" dirty="0"/>
              <a:t>,</a:t>
            </a:r>
            <a:r>
              <a:rPr lang="en-US" altLang="en-US" dirty="0"/>
              <a:t> is called the </a:t>
            </a:r>
            <a:r>
              <a:rPr lang="en-US" altLang="en-US" i="1" dirty="0"/>
              <a:t>transitive closure</a:t>
            </a:r>
            <a:r>
              <a:rPr lang="en-US" altLang="en-US" dirty="0"/>
              <a:t> of the </a:t>
            </a:r>
            <a:r>
              <a:rPr lang="en-US" altLang="en-US" i="1" dirty="0" err="1"/>
              <a:t>prereq</a:t>
            </a:r>
            <a:r>
              <a:rPr lang="en-US" altLang="en-US" i="1" dirty="0"/>
              <a:t> </a:t>
            </a:r>
            <a:r>
              <a:rPr lang="en-US" altLang="en-US" dirty="0"/>
              <a:t>relation</a:t>
            </a:r>
          </a:p>
        </p:txBody>
      </p:sp>
    </p:spTree>
    <p:extLst>
      <p:ext uri="{BB962C8B-B14F-4D97-AF65-F5344CB8AC3E}">
        <p14:creationId xmlns:p14="http://schemas.microsoft.com/office/powerpoint/2010/main" val="376221536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The Power of Recursion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65226"/>
            <a:ext cx="7621048" cy="5237163"/>
          </a:xfrm>
        </p:spPr>
        <p:txBody>
          <a:bodyPr/>
          <a:lstStyle/>
          <a:p>
            <a:r>
              <a:rPr lang="en-US" altLang="en-US" dirty="0"/>
              <a:t>Recursive views make it possible to write queries, such as transitive closure queries, that cannot be written without recursion or iteration.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Intuition:  Without recursion, a non-recursive non-iterative program can perform only a fixed number of joins of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prereq</a:t>
            </a:r>
            <a:r>
              <a:rPr lang="en-US" altLang="en-US" dirty="0">
                <a:ea typeface="ＭＳ Ｐゴシック" panose="020B0600070205080204" pitchFamily="34" charset="-128"/>
              </a:rPr>
              <a:t> with itself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This can give only a fixed number of levels of managers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Given a fixed non-recursive query, we can construct a database with a greater number of levels of prerequisites on which the query will not work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Alternative: write a procedure to iterate as many times as required</a:t>
            </a:r>
          </a:p>
          <a:p>
            <a:pPr lvl="3"/>
            <a:r>
              <a:rPr lang="en-US" altLang="en-US" dirty="0">
                <a:ea typeface="ＭＳ Ｐゴシック" panose="020B0600070205080204" pitchFamily="34" charset="-128"/>
              </a:rPr>
              <a:t>See procedure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findAllPrereqs</a:t>
            </a:r>
            <a:r>
              <a:rPr lang="en-US" altLang="en-US" dirty="0">
                <a:ea typeface="ＭＳ Ｐゴシック" panose="020B0600070205080204" pitchFamily="34" charset="-128"/>
              </a:rPr>
              <a:t> in book</a:t>
            </a:r>
          </a:p>
        </p:txBody>
      </p:sp>
    </p:spTree>
    <p:extLst>
      <p:ext uri="{BB962C8B-B14F-4D97-AF65-F5344CB8AC3E}">
        <p14:creationId xmlns:p14="http://schemas.microsoft.com/office/powerpoint/2010/main" val="25456104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The Power of Recursion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1"/>
            <a:ext cx="7638802" cy="4903787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Computing transitive closure using iteration, adding successive tuples to </a:t>
            </a:r>
            <a:r>
              <a:rPr lang="en-US" altLang="en-US" i="1" dirty="0" err="1"/>
              <a:t>rec_prereq</a:t>
            </a:r>
            <a:endParaRPr lang="en-US" altLang="en-US" i="1" dirty="0"/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The next slide shows a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prereq</a:t>
            </a:r>
            <a:r>
              <a:rPr lang="en-US" altLang="en-US" dirty="0">
                <a:ea typeface="ＭＳ Ｐゴシック" panose="020B0600070205080204" pitchFamily="34" charset="-128"/>
              </a:rPr>
              <a:t> relation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Each step of the iterative process constructs an extended version of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rec_prereq</a:t>
            </a:r>
            <a:r>
              <a:rPr lang="en-US" altLang="en-US" i="1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from its recursive definition. 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The final result is called the </a:t>
            </a:r>
            <a:r>
              <a:rPr lang="en-US" altLang="en-US" i="1" dirty="0">
                <a:ea typeface="ＭＳ Ｐゴシック" panose="020B0600070205080204" pitchFamily="34" charset="-128"/>
              </a:rPr>
              <a:t>fixed point </a:t>
            </a:r>
            <a:r>
              <a:rPr lang="en-US" altLang="en-US" dirty="0">
                <a:ea typeface="ＭＳ Ｐゴシック" panose="020B0600070205080204" pitchFamily="34" charset="-128"/>
              </a:rPr>
              <a:t> of the recursive view definition.</a:t>
            </a:r>
          </a:p>
          <a:p>
            <a:r>
              <a:rPr lang="en-US" altLang="en-US" dirty="0"/>
              <a:t>Recursive views are required to be </a:t>
            </a:r>
            <a:r>
              <a:rPr lang="en-US" altLang="en-US" b="1" dirty="0">
                <a:solidFill>
                  <a:srgbClr val="002060"/>
                </a:solidFill>
              </a:rPr>
              <a:t>monotonic</a:t>
            </a:r>
            <a:r>
              <a:rPr lang="en-US" altLang="en-US" i="1" dirty="0"/>
              <a:t>.  </a:t>
            </a:r>
            <a:r>
              <a:rPr lang="en-US" altLang="en-US" dirty="0"/>
              <a:t>That is, if we add tuples to </a:t>
            </a:r>
            <a:r>
              <a:rPr lang="en-US" altLang="en-US" i="1" dirty="0" err="1"/>
              <a:t>prereq</a:t>
            </a:r>
            <a:r>
              <a:rPr lang="en-US" altLang="en-US" dirty="0"/>
              <a:t> the view </a:t>
            </a:r>
            <a:r>
              <a:rPr lang="en-US" altLang="en-US" i="1" dirty="0" err="1"/>
              <a:t>rec_prereq</a:t>
            </a:r>
            <a:r>
              <a:rPr lang="en-US" altLang="en-US" i="1" dirty="0"/>
              <a:t> </a:t>
            </a:r>
            <a:r>
              <a:rPr lang="en-US" altLang="en-US" dirty="0"/>
              <a:t>contains all of the tuples it contained before, plus possibly more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28880281"/>
      </p:ext>
    </p:extLst>
  </p:cSld>
  <p:clrMapOvr>
    <a:masterClrMapping/>
  </p:clrMapOvr>
  <p:transition spd="slow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486025" y="7302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Example of Fixed-Point Computation</a:t>
            </a:r>
          </a:p>
        </p:txBody>
      </p:sp>
      <p:pic>
        <p:nvPicPr>
          <p:cNvPr id="58371" name="Picture 2" descr="C:\Users\as668\Desktop\Judi\5_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363" y="3540126"/>
            <a:ext cx="5376862" cy="188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2" name="Picture 5" descr="C:\Users\as668\Desktop\Judi\5_1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1" y="1198563"/>
            <a:ext cx="1990725" cy="203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7158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5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25397</TotalTime>
  <Words>5781</Words>
  <Application>Microsoft Macintosh PowerPoint</Application>
  <PresentationFormat>Widescreen</PresentationFormat>
  <Paragraphs>752</Paragraphs>
  <Slides>94</Slides>
  <Notes>85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94</vt:i4>
      </vt:variant>
    </vt:vector>
  </HeadingPairs>
  <TitlesOfParts>
    <vt:vector size="108" baseType="lpstr">
      <vt:lpstr>Arial</vt:lpstr>
      <vt:lpstr>Calibri</vt:lpstr>
      <vt:lpstr>Calibri Light</vt:lpstr>
      <vt:lpstr>Cambria Math</vt:lpstr>
      <vt:lpstr>Helvetica</vt:lpstr>
      <vt:lpstr>Monotype Sorts</vt:lpstr>
      <vt:lpstr>Times New Roman</vt:lpstr>
      <vt:lpstr>Webdings</vt:lpstr>
      <vt:lpstr>Wingdings</vt:lpstr>
      <vt:lpstr>Office Theme</vt:lpstr>
      <vt:lpstr>2_db-5-grey</vt:lpstr>
      <vt:lpstr>3_db-5-grey</vt:lpstr>
      <vt:lpstr>4_db-5-grey</vt:lpstr>
      <vt:lpstr>5_db-5-grey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Relational Algebra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Relational Query Languages</vt:lpstr>
      <vt:lpstr>Relational Algebra</vt:lpstr>
      <vt:lpstr>Select Operation</vt:lpstr>
      <vt:lpstr>Select Operation (Cont.)</vt:lpstr>
      <vt:lpstr>Select Operation (Cont.)</vt:lpstr>
      <vt:lpstr>Project Operation</vt:lpstr>
      <vt:lpstr>Project Operation (Cont.)</vt:lpstr>
      <vt:lpstr>Composition of Relational Operations</vt:lpstr>
      <vt:lpstr>Cartesian-Product Operation</vt:lpstr>
      <vt:lpstr>The  instructor  X  teaches  table</vt:lpstr>
      <vt:lpstr>PowerPoint Presentation</vt:lpstr>
      <vt:lpstr>Join Operation</vt:lpstr>
      <vt:lpstr>Join Operation (Cont.)</vt:lpstr>
      <vt:lpstr>Join Operation (Cont.)</vt:lpstr>
      <vt:lpstr>Union Operation</vt:lpstr>
      <vt:lpstr>Union Operation (Cont.)</vt:lpstr>
      <vt:lpstr>Set-Intersection Operation</vt:lpstr>
      <vt:lpstr>Set Difference Operation</vt:lpstr>
      <vt:lpstr>The Assignment  Operation </vt:lpstr>
      <vt:lpstr>The Rename Operation </vt:lpstr>
      <vt:lpstr>Equivalent Queries</vt:lpstr>
      <vt:lpstr>Equivalent Queries</vt:lpstr>
      <vt:lpstr>PowerPoint Presentation</vt:lpstr>
      <vt:lpstr>PowerPoint Presentation</vt:lpstr>
      <vt:lpstr>PowerPoint Presentation</vt:lpstr>
      <vt:lpstr>PowerPoint Presentation</vt:lpstr>
      <vt:lpstr>Specialization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Roles</vt:lpstr>
      <vt:lpstr>PowerPoint Presentation</vt:lpstr>
      <vt:lpstr>Degree of a Relationship Set</vt:lpstr>
      <vt:lpstr>Non-binary Relationship Sets</vt:lpstr>
      <vt:lpstr>PowerPoint Presentation</vt:lpstr>
      <vt:lpstr>Complex Attributes</vt:lpstr>
      <vt:lpstr>Composite Attributes</vt:lpstr>
      <vt:lpstr>Representing Complex Attributes  in ER Diagram</vt:lpstr>
      <vt:lpstr>PowerPoint Presentation</vt:lpstr>
      <vt:lpstr>Aggregation</vt:lpstr>
      <vt:lpstr>Aggregation (Cont.)</vt:lpstr>
      <vt:lpstr>Aggregation (Cont.)</vt:lpstr>
      <vt:lpstr>Reduction to Relational Schemas</vt:lpstr>
      <vt:lpstr>Design Issues</vt:lpstr>
      <vt:lpstr>Common Mistakes in E-R Diagrams</vt:lpstr>
      <vt:lpstr>Common Mistakes in E-R Diagrams (Cont.)</vt:lpstr>
      <vt:lpstr>Entities vs. Attributes</vt:lpstr>
      <vt:lpstr>Entities vs. Relationship sets</vt:lpstr>
      <vt:lpstr>Binary Vs. Non-Binary Relationships</vt:lpstr>
      <vt:lpstr>Converting Non-Binary Relationships to Binary Form</vt:lpstr>
      <vt:lpstr>Converting Non-Binary Relationships (Cont.)</vt:lpstr>
      <vt:lpstr>E-R Design Decisions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Authorization</vt:lpstr>
      <vt:lpstr>Authorization (Cont.)</vt:lpstr>
      <vt:lpstr>Authorization Specification in SQL</vt:lpstr>
      <vt:lpstr>Privileges in SQL</vt:lpstr>
      <vt:lpstr>Revoking Authorization in SQL</vt:lpstr>
      <vt:lpstr>Roles</vt:lpstr>
      <vt:lpstr>Roles Example</vt:lpstr>
      <vt:lpstr>Authorization on Views</vt:lpstr>
      <vt:lpstr>Other Authorization Features</vt:lpstr>
      <vt:lpstr>PowerPoint Presentation</vt:lpstr>
      <vt:lpstr>PowerPoint Presentation</vt:lpstr>
      <vt:lpstr>PowerPoint Presentation</vt:lpstr>
      <vt:lpstr>PowerPoint Presentation</vt:lpstr>
      <vt:lpstr>Recursion in SQL</vt:lpstr>
      <vt:lpstr>The Power of Recursion</vt:lpstr>
      <vt:lpstr>The Power of Recursion</vt:lpstr>
      <vt:lpstr>Example of Fixed-Point Computation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Ferguson, Donald (DMNA-NYG)</dc:creator>
  <cp:lastModifiedBy>Ferguson, Donald (DMNA-NYG)</cp:lastModifiedBy>
  <cp:revision>7</cp:revision>
  <cp:lastPrinted>2019-12-22T11:43:29Z</cp:lastPrinted>
  <dcterms:created xsi:type="dcterms:W3CDTF">2019-12-10T14:25:24Z</dcterms:created>
  <dcterms:modified xsi:type="dcterms:W3CDTF">2020-02-21T11:12:03Z</dcterms:modified>
</cp:coreProperties>
</file>